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5"/>
  </p:notesMasterIdLst>
  <p:sldIdLst>
    <p:sldId id="469" r:id="rId2"/>
    <p:sldId id="515" r:id="rId3"/>
    <p:sldId id="516" r:id="rId4"/>
    <p:sldId id="524" r:id="rId5"/>
    <p:sldId id="525" r:id="rId6"/>
    <p:sldId id="526" r:id="rId7"/>
    <p:sldId id="482" r:id="rId8"/>
    <p:sldId id="485" r:id="rId9"/>
    <p:sldId id="484" r:id="rId10"/>
    <p:sldId id="486" r:id="rId11"/>
    <p:sldId id="483" r:id="rId12"/>
    <p:sldId id="480" r:id="rId13"/>
    <p:sldId id="489" r:id="rId14"/>
    <p:sldId id="496" r:id="rId15"/>
    <p:sldId id="497" r:id="rId16"/>
    <p:sldId id="499" r:id="rId17"/>
    <p:sldId id="527" r:id="rId18"/>
    <p:sldId id="498" r:id="rId19"/>
    <p:sldId id="517" r:id="rId20"/>
    <p:sldId id="518" r:id="rId21"/>
    <p:sldId id="521" r:id="rId22"/>
    <p:sldId id="520" r:id="rId23"/>
    <p:sldId id="512" r:id="rId24"/>
    <p:sldId id="441" r:id="rId25"/>
    <p:sldId id="500" r:id="rId26"/>
    <p:sldId id="468" r:id="rId27"/>
    <p:sldId id="467" r:id="rId28"/>
    <p:sldId id="426" r:id="rId29"/>
    <p:sldId id="457" r:id="rId30"/>
    <p:sldId id="458" r:id="rId31"/>
    <p:sldId id="442" r:id="rId32"/>
    <p:sldId id="436" r:id="rId33"/>
    <p:sldId id="438" r:id="rId34"/>
    <p:sldId id="439" r:id="rId35"/>
    <p:sldId id="430" r:id="rId36"/>
    <p:sldId id="427" r:id="rId37"/>
    <p:sldId id="459" r:id="rId38"/>
    <p:sldId id="383" r:id="rId39"/>
    <p:sldId id="361" r:id="rId40"/>
    <p:sldId id="376" r:id="rId41"/>
    <p:sldId id="382" r:id="rId42"/>
    <p:sldId id="378" r:id="rId43"/>
    <p:sldId id="380" r:id="rId44"/>
    <p:sldId id="362" r:id="rId45"/>
    <p:sldId id="364" r:id="rId46"/>
    <p:sldId id="363" r:id="rId47"/>
    <p:sldId id="366" r:id="rId48"/>
    <p:sldId id="365" r:id="rId49"/>
    <p:sldId id="367" r:id="rId50"/>
    <p:sldId id="357" r:id="rId51"/>
    <p:sldId id="343" r:id="rId52"/>
    <p:sldId id="368" r:id="rId53"/>
    <p:sldId id="360" r:id="rId54"/>
    <p:sldId id="339" r:id="rId55"/>
    <p:sldId id="355" r:id="rId56"/>
    <p:sldId id="356" r:id="rId57"/>
    <p:sldId id="358" r:id="rId58"/>
    <p:sldId id="341" r:id="rId59"/>
    <p:sldId id="344" r:id="rId60"/>
    <p:sldId id="342" r:id="rId61"/>
    <p:sldId id="331" r:id="rId62"/>
    <p:sldId id="354" r:id="rId63"/>
    <p:sldId id="345" r:id="rId64"/>
    <p:sldId id="349" r:id="rId65"/>
    <p:sldId id="350" r:id="rId66"/>
    <p:sldId id="353" r:id="rId67"/>
    <p:sldId id="351" r:id="rId68"/>
    <p:sldId id="352" r:id="rId69"/>
    <p:sldId id="346" r:id="rId70"/>
    <p:sldId id="347" r:id="rId71"/>
    <p:sldId id="348" r:id="rId72"/>
    <p:sldId id="338" r:id="rId73"/>
    <p:sldId id="293" r:id="rId74"/>
  </p:sldIdLst>
  <p:sldSz cx="12192000" cy="6858000"/>
  <p:notesSz cx="7102475" cy="102330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usal Graph Workshop" id="{5CC49E4A-B325-498E-A705-895972E904BF}">
          <p14:sldIdLst/>
        </p14:section>
        <p14:section name="EMEE" id="{5D19761C-2D67-4F83-AD98-B00FF045D8C6}">
          <p14:sldIdLst>
            <p14:sldId id="469"/>
            <p14:sldId id="515"/>
            <p14:sldId id="516"/>
            <p14:sldId id="524"/>
            <p14:sldId id="525"/>
            <p14:sldId id="526"/>
            <p14:sldId id="482"/>
            <p14:sldId id="485"/>
            <p14:sldId id="484"/>
            <p14:sldId id="486"/>
            <p14:sldId id="483"/>
            <p14:sldId id="480"/>
            <p14:sldId id="489"/>
            <p14:sldId id="496"/>
            <p14:sldId id="497"/>
            <p14:sldId id="499"/>
            <p14:sldId id="527"/>
            <p14:sldId id="498"/>
            <p14:sldId id="517"/>
            <p14:sldId id="518"/>
            <p14:sldId id="521"/>
            <p14:sldId id="520"/>
            <p14:sldId id="512"/>
            <p14:sldId id="441"/>
            <p14:sldId id="500"/>
            <p14:sldId id="468"/>
            <p14:sldId id="467"/>
          </p14:sldIdLst>
        </p14:section>
        <p14:section name="ERS" id="{2BD7C7B7-0CE4-40B8-832E-548F4F2530ED}">
          <p14:sldIdLst>
            <p14:sldId id="426"/>
            <p14:sldId id="457"/>
            <p14:sldId id="458"/>
            <p14:sldId id="442"/>
            <p14:sldId id="436"/>
            <p14:sldId id="438"/>
            <p14:sldId id="439"/>
            <p14:sldId id="430"/>
            <p14:sldId id="427"/>
          </p14:sldIdLst>
        </p14:section>
        <p14:section name="Default Section" id="{2817B610-3229-47C5-A19D-DB9F7DF12CDA}">
          <p14:sldIdLst>
            <p14:sldId id="459"/>
            <p14:sldId id="383"/>
            <p14:sldId id="361"/>
            <p14:sldId id="376"/>
            <p14:sldId id="382"/>
            <p14:sldId id="378"/>
            <p14:sldId id="380"/>
          </p14:sldIdLst>
        </p14:section>
        <p14:section name="old" id="{04713580-BD12-4D22-9348-AA9DA9829C6A}">
          <p14:sldIdLst>
            <p14:sldId id="362"/>
            <p14:sldId id="364"/>
            <p14:sldId id="363"/>
            <p14:sldId id="366"/>
            <p14:sldId id="365"/>
            <p14:sldId id="367"/>
            <p14:sldId id="357"/>
            <p14:sldId id="343"/>
            <p14:sldId id="368"/>
            <p14:sldId id="360"/>
            <p14:sldId id="339"/>
            <p14:sldId id="355"/>
            <p14:sldId id="356"/>
            <p14:sldId id="358"/>
            <p14:sldId id="341"/>
            <p14:sldId id="344"/>
            <p14:sldId id="342"/>
            <p14:sldId id="331"/>
            <p14:sldId id="354"/>
            <p14:sldId id="345"/>
            <p14:sldId id="349"/>
            <p14:sldId id="350"/>
            <p14:sldId id="353"/>
            <p14:sldId id="351"/>
            <p14:sldId id="352"/>
            <p14:sldId id="346"/>
            <p14:sldId id="347"/>
            <p14:sldId id="348"/>
            <p14:sldId id="338"/>
          </p14:sldIdLst>
        </p14:section>
        <p14:section name="old" id="{9CBA53F3-9E31-4957-AADA-1BEB0E49BED8}">
          <p14:sldIdLst>
            <p14:sldId id="293"/>
          </p14:sldIdLst>
        </p14:section>
        <p14:section name="old" id="{0B7CDB35-5068-421B-BE52-42338AAB27B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C55A1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26945399-5A16-4829-AFC8-2170F2982A1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080CB003-4510-4EDA-B747-00F5D7856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4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CB003-4510-4EDA-B747-00F5D7856B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CB003-4510-4EDA-B747-00F5D7856B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6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FAFCE-35F0-F23F-C35F-9EA434D4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D18123-C3B8-7D2D-887A-C734E69F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6EFB9B-6084-5268-71E9-5746750D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533E3-45B5-E62A-1E77-C19ADD5E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AE0320-065A-FF4E-8AE6-9D13DC7D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C2497-DBCA-9A8F-4EEE-2077C95F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18905"/>
            <a:ext cx="11160000" cy="9920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76EDCA-04B6-C995-A79E-BCBDEFCC86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293342"/>
            <a:ext cx="11160000" cy="4966001"/>
          </a:xfrm>
        </p:spPr>
        <p:txBody>
          <a:bodyPr/>
          <a:lstStyle/>
          <a:p>
            <a:pPr lvl="0"/>
            <a:r>
              <a:rPr lang="de-DE" err="1"/>
              <a:t>object</a:t>
            </a:r>
            <a:endParaRPr lang="de-DE"/>
          </a:p>
          <a:p>
            <a:pPr lvl="1"/>
            <a:r>
              <a:rPr lang="de-DE" err="1"/>
              <a:t>ojbe</a:t>
            </a:r>
            <a:endParaRPr lang="de-DE"/>
          </a:p>
          <a:p>
            <a:pPr lvl="2"/>
            <a:r>
              <a:rPr lang="de-DE" err="1"/>
              <a:t>ojbe</a:t>
            </a:r>
            <a:endParaRPr lang="de-DE"/>
          </a:p>
          <a:p>
            <a:pPr lvl="2"/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99A90B-169C-9A2A-B72D-BD97AAFE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BA8866-D918-18C5-A438-749C1BC4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2FFC8-AF74-8A82-9E68-7DA49CAA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AD9D6-335D-F81D-2B6D-86402F1E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18905"/>
            <a:ext cx="11160000" cy="9920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3B3C68-6B80-158A-5E3D-9C396DF2A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301580"/>
            <a:ext cx="5508000" cy="49577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7420F2-F19C-20FF-0BC0-14902CA9D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724" y="1301580"/>
            <a:ext cx="5508000" cy="49577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C434EB-109E-2C45-A5AF-6A77CEC2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09AA3-7C5D-5836-BA8F-7BC199D0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FE3672-DE6E-DCEF-B177-530F56E5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3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86C181-C6D5-E32C-5E9A-2ED7946E07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1293986"/>
            <a:ext cx="5508000" cy="5265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FA633A-BE1F-9025-533C-D7C9B7BCB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903586"/>
            <a:ext cx="5508000" cy="4368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E18558-C9C2-589D-D63A-4114DDB967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1250" y="1293986"/>
            <a:ext cx="5508000" cy="5265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2B023B-A249-EE09-E64B-711EFEB72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250" y="1903586"/>
            <a:ext cx="5508000" cy="4368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5FDB0B-A0DC-E612-8260-09BE973D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CBD0E0-16F0-1F98-5804-63E28284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6904C8-F2FD-6876-090B-4A152BA8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AC98CB0-4C5A-8F74-C554-C9784D1A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18905"/>
            <a:ext cx="11160000" cy="9920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86C181-C6D5-E32C-5E9A-2ED7946E07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999" y="1293986"/>
            <a:ext cx="5508000" cy="5265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FA633A-BE1F-9025-533C-D7C9B7BCB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999" y="1903586"/>
            <a:ext cx="5508000" cy="4368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E18558-C9C2-589D-D63A-4114DDB967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1250" y="1293986"/>
            <a:ext cx="5508000" cy="5265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2B023B-A249-EE09-E64B-711EFEB72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250" y="1903586"/>
            <a:ext cx="5508000" cy="4368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5FDB0B-A0DC-E612-8260-09BE973D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CBD0E0-16F0-1F98-5804-63E28284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6904C8-F2FD-6876-090B-4A152BA8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AC98CB0-4C5A-8F74-C554-C9784D1A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18905"/>
            <a:ext cx="11160000" cy="9920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86C181-C6D5-E32C-5E9A-2ED7946E07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999" y="1293986"/>
            <a:ext cx="3600000" cy="5265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FA633A-BE1F-9025-533C-D7C9B7BCB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999" y="1903586"/>
            <a:ext cx="3600000" cy="4368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E18558-C9C2-589D-D63A-4114DDB967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24350" y="1293986"/>
            <a:ext cx="3600000" cy="5265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2B023B-A249-EE09-E64B-711EFEB72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24350" y="1903586"/>
            <a:ext cx="3600000" cy="4368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5FDB0B-A0DC-E612-8260-09BE973D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CBD0E0-16F0-1F98-5804-63E28284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6904C8-F2FD-6876-090B-4A152BA8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AC98CB0-4C5A-8F74-C554-C9784D1A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18905"/>
            <a:ext cx="11160000" cy="9920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1AB0A5B3-CDD9-9344-F8D3-B0A7D674A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6725" y="1303511"/>
            <a:ext cx="3600000" cy="5265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</a:t>
            </a:r>
          </a:p>
        </p:txBody>
      </p:sp>
      <p:sp>
        <p:nvSpPr>
          <p:cNvPr id="10" name="Marcador de contenido 5">
            <a:extLst>
              <a:ext uri="{FF2B5EF4-FFF2-40B4-BE49-F238E27FC236}">
                <a16:creationId xmlns:a16="http://schemas.microsoft.com/office/drawing/2014/main" id="{B32B6F8F-F8E8-A6D1-81FA-9A02A4941D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86725" y="1913111"/>
            <a:ext cx="3600000" cy="4368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8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5FBE6-6B49-7FBF-B2EF-BC04FEEC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18905"/>
            <a:ext cx="11160000" cy="9920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6DF5FB-386E-2738-5B47-995B9F7F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7D48C4-EBD7-A57E-5534-7620774B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2FA0A9-72B8-0899-C0F3-4CAD8544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3FFE40-EA73-2A18-F494-E4BE48A6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94885A-8A32-8E19-7195-033F5CFF9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39AFD4-5166-D855-6EAF-F07889C8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4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FD87C-9FF9-22B0-CB5D-E55F0E83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6525"/>
            <a:ext cx="3932237" cy="16160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4B5D75-AC57-8B08-71F2-FA9920845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525" y="136525"/>
            <a:ext cx="7118475" cy="572452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2CA499-30C6-F331-045E-C7670C1BA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1819275"/>
            <a:ext cx="3932237" cy="40497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7F0D2-7C11-4230-BBB8-67C076C2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B06656-D673-88A2-A821-EA04E327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2C1967-0421-716A-82D4-1AE11D84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7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A7906F-A24F-28A9-8617-7072454B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905"/>
            <a:ext cx="10515600" cy="992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7AD8F3-737F-4698-737E-52AC913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3342"/>
            <a:ext cx="10515600" cy="496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44587-5321-F62E-B7EF-21F782457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11/29/2023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8CDD1F-53DC-4C12-9DD6-EAD28DE70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F937D5-E076-9A5A-3F25-B629D8A58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663F0-1B38-476E-A315-71552D8E2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8" r:id="rId5"/>
    <p:sldLayoutId id="2147483659" r:id="rId6"/>
    <p:sldLayoutId id="2147483654" r:id="rId7"/>
    <p:sldLayoutId id="2147483655" r:id="rId8"/>
    <p:sldLayoutId id="2147483656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97.png"/><Relationship Id="rId7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4.png"/><Relationship Id="rId7" Type="http://schemas.openxmlformats.org/officeDocument/2006/relationships/image" Target="../media/image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0.png"/><Relationship Id="rId3" Type="http://schemas.openxmlformats.org/officeDocument/2006/relationships/image" Target="../media/image74.png"/><Relationship Id="rId7" Type="http://schemas.openxmlformats.org/officeDocument/2006/relationships/image" Target="../media/image119.png"/><Relationship Id="rId12" Type="http://schemas.openxmlformats.org/officeDocument/2006/relationships/image" Target="../media/image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8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297.png"/><Relationship Id="rId9" Type="http://schemas.openxmlformats.org/officeDocument/2006/relationships/image" Target="../media/image13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4.png"/><Relationship Id="rId7" Type="http://schemas.openxmlformats.org/officeDocument/2006/relationships/image" Target="../media/image11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297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4.png"/><Relationship Id="rId7" Type="http://schemas.openxmlformats.org/officeDocument/2006/relationships/image" Target="../media/image119.png"/><Relationship Id="rId12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297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4.png"/><Relationship Id="rId7" Type="http://schemas.openxmlformats.org/officeDocument/2006/relationships/image" Target="../media/image119.png"/><Relationship Id="rId12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297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4.png"/><Relationship Id="rId7" Type="http://schemas.openxmlformats.org/officeDocument/2006/relationships/image" Target="../media/image119.png"/><Relationship Id="rId12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297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4.png"/><Relationship Id="rId7" Type="http://schemas.openxmlformats.org/officeDocument/2006/relationships/image" Target="../media/image119.png"/><Relationship Id="rId12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297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4.png"/><Relationship Id="rId7" Type="http://schemas.openxmlformats.org/officeDocument/2006/relationships/image" Target="../media/image119.png"/><Relationship Id="rId12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297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8" Type="http://schemas.openxmlformats.org/officeDocument/2006/relationships/image" Target="../media/image43.png"/><Relationship Id="rId26" Type="http://schemas.openxmlformats.org/officeDocument/2006/relationships/image" Target="../media/image119.png"/><Relationship Id="rId3" Type="http://schemas.openxmlformats.org/officeDocument/2006/relationships/image" Target="../media/image38.png"/><Relationship Id="rId21" Type="http://schemas.openxmlformats.org/officeDocument/2006/relationships/image" Target="../media/image110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7" Type="http://schemas.openxmlformats.org/officeDocument/2006/relationships/image" Target="../media/image42.png"/><Relationship Id="rId25" Type="http://schemas.openxmlformats.org/officeDocument/2006/relationships/image" Target="../media/image101.png"/><Relationship Id="rId16" Type="http://schemas.openxmlformats.org/officeDocument/2006/relationships/image" Target="../media/image51.png"/><Relationship Id="rId20" Type="http://schemas.openxmlformats.org/officeDocument/2006/relationships/image" Target="../media/image17.png"/><Relationship Id="rId2" Type="http://schemas.openxmlformats.org/officeDocument/2006/relationships/image" Target="../media/image37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6" Type="http://schemas.openxmlformats.org/officeDocument/2006/relationships/image" Target="../media/image41.png"/><Relationship Id="rId24" Type="http://schemas.openxmlformats.org/officeDocument/2006/relationships/image" Target="../media/image90.png"/><Relationship Id="rId15" Type="http://schemas.openxmlformats.org/officeDocument/2006/relationships/image" Target="../media/image50.png"/><Relationship Id="rId5" Type="http://schemas.openxmlformats.org/officeDocument/2006/relationships/image" Target="../media/image40.png"/><Relationship Id="rId23" Type="http://schemas.openxmlformats.org/officeDocument/2006/relationships/image" Target="../media/image297.png"/><Relationship Id="rId28" Type="http://schemas.openxmlformats.org/officeDocument/2006/relationships/image" Target="../media/image13.png"/><Relationship Id="rId19" Type="http://schemas.openxmlformats.org/officeDocument/2006/relationships/image" Target="../media/image54.png"/><Relationship Id="rId10" Type="http://schemas.openxmlformats.org/officeDocument/2006/relationships/image" Target="../media/image45.png"/><Relationship Id="rId14" Type="http://schemas.openxmlformats.org/officeDocument/2006/relationships/image" Target="../media/image49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22" Type="http://schemas.openxmlformats.org/officeDocument/2006/relationships/image" Target="../media/image74.png"/><Relationship Id="rId27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9.png"/><Relationship Id="rId7" Type="http://schemas.openxmlformats.org/officeDocument/2006/relationships/image" Target="../media/image26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1.png"/><Relationship Id="rId10" Type="http://schemas.openxmlformats.org/officeDocument/2006/relationships/image" Target="../media/image236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311.png"/><Relationship Id="rId18" Type="http://schemas.openxmlformats.org/officeDocument/2006/relationships/image" Target="../media/image360.png"/><Relationship Id="rId3" Type="http://schemas.openxmlformats.org/officeDocument/2006/relationships/image" Target="../media/image371.png"/><Relationship Id="rId21" Type="http://schemas.openxmlformats.org/officeDocument/2006/relationships/image" Target="../media/image391.png"/><Relationship Id="rId7" Type="http://schemas.openxmlformats.org/officeDocument/2006/relationships/image" Target="../media/image411.png"/><Relationship Id="rId12" Type="http://schemas.openxmlformats.org/officeDocument/2006/relationships/image" Target="../media/image300.png"/><Relationship Id="rId17" Type="http://schemas.openxmlformats.org/officeDocument/2006/relationships/image" Target="../media/image350.png"/><Relationship Id="rId2" Type="http://schemas.openxmlformats.org/officeDocument/2006/relationships/image" Target="../media/image361.png"/><Relationship Id="rId16" Type="http://schemas.openxmlformats.org/officeDocument/2006/relationships/image" Target="../media/image340.png"/><Relationship Id="rId20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298.png"/><Relationship Id="rId5" Type="http://schemas.openxmlformats.org/officeDocument/2006/relationships/image" Target="../media/image392.png"/><Relationship Id="rId15" Type="http://schemas.openxmlformats.org/officeDocument/2006/relationships/image" Target="../media/image330.png"/><Relationship Id="rId10" Type="http://schemas.openxmlformats.org/officeDocument/2006/relationships/image" Target="../media/image441.png"/><Relationship Id="rId19" Type="http://schemas.openxmlformats.org/officeDocument/2006/relationships/image" Target="../media/image370.png"/><Relationship Id="rId4" Type="http://schemas.openxmlformats.org/officeDocument/2006/relationships/image" Target="../media/image381.png"/><Relationship Id="rId9" Type="http://schemas.openxmlformats.org/officeDocument/2006/relationships/image" Target="../media/image430.png"/><Relationship Id="rId14" Type="http://schemas.openxmlformats.org/officeDocument/2006/relationships/image" Target="../media/image3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311.png"/><Relationship Id="rId18" Type="http://schemas.openxmlformats.org/officeDocument/2006/relationships/image" Target="../media/image360.png"/><Relationship Id="rId3" Type="http://schemas.openxmlformats.org/officeDocument/2006/relationships/image" Target="../media/image371.png"/><Relationship Id="rId21" Type="http://schemas.openxmlformats.org/officeDocument/2006/relationships/image" Target="../media/image391.png"/><Relationship Id="rId7" Type="http://schemas.openxmlformats.org/officeDocument/2006/relationships/image" Target="../media/image411.png"/><Relationship Id="rId12" Type="http://schemas.openxmlformats.org/officeDocument/2006/relationships/image" Target="../media/image300.png"/><Relationship Id="rId17" Type="http://schemas.openxmlformats.org/officeDocument/2006/relationships/image" Target="../media/image350.png"/><Relationship Id="rId2" Type="http://schemas.openxmlformats.org/officeDocument/2006/relationships/image" Target="../media/image361.png"/><Relationship Id="rId16" Type="http://schemas.openxmlformats.org/officeDocument/2006/relationships/image" Target="../media/image340.png"/><Relationship Id="rId20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298.png"/><Relationship Id="rId5" Type="http://schemas.openxmlformats.org/officeDocument/2006/relationships/image" Target="../media/image392.png"/><Relationship Id="rId15" Type="http://schemas.openxmlformats.org/officeDocument/2006/relationships/image" Target="../media/image330.png"/><Relationship Id="rId10" Type="http://schemas.openxmlformats.org/officeDocument/2006/relationships/image" Target="../media/image441.png"/><Relationship Id="rId19" Type="http://schemas.openxmlformats.org/officeDocument/2006/relationships/image" Target="../media/image370.png"/><Relationship Id="rId4" Type="http://schemas.openxmlformats.org/officeDocument/2006/relationships/image" Target="../media/image381.png"/><Relationship Id="rId9" Type="http://schemas.openxmlformats.org/officeDocument/2006/relationships/image" Target="../media/image430.png"/><Relationship Id="rId14" Type="http://schemas.openxmlformats.org/officeDocument/2006/relationships/image" Target="../media/image3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311.png"/><Relationship Id="rId18" Type="http://schemas.openxmlformats.org/officeDocument/2006/relationships/image" Target="../media/image360.png"/><Relationship Id="rId3" Type="http://schemas.openxmlformats.org/officeDocument/2006/relationships/image" Target="../media/image371.png"/><Relationship Id="rId21" Type="http://schemas.openxmlformats.org/officeDocument/2006/relationships/image" Target="../media/image391.png"/><Relationship Id="rId7" Type="http://schemas.openxmlformats.org/officeDocument/2006/relationships/image" Target="../media/image411.png"/><Relationship Id="rId12" Type="http://schemas.openxmlformats.org/officeDocument/2006/relationships/image" Target="../media/image300.png"/><Relationship Id="rId17" Type="http://schemas.openxmlformats.org/officeDocument/2006/relationships/image" Target="../media/image350.png"/><Relationship Id="rId2" Type="http://schemas.openxmlformats.org/officeDocument/2006/relationships/image" Target="../media/image361.png"/><Relationship Id="rId16" Type="http://schemas.openxmlformats.org/officeDocument/2006/relationships/image" Target="../media/image340.png"/><Relationship Id="rId20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298.png"/><Relationship Id="rId5" Type="http://schemas.openxmlformats.org/officeDocument/2006/relationships/image" Target="../media/image392.png"/><Relationship Id="rId15" Type="http://schemas.openxmlformats.org/officeDocument/2006/relationships/image" Target="../media/image330.png"/><Relationship Id="rId10" Type="http://schemas.openxmlformats.org/officeDocument/2006/relationships/image" Target="../media/image441.png"/><Relationship Id="rId19" Type="http://schemas.openxmlformats.org/officeDocument/2006/relationships/image" Target="../media/image370.png"/><Relationship Id="rId4" Type="http://schemas.openxmlformats.org/officeDocument/2006/relationships/image" Target="../media/image381.png"/><Relationship Id="rId9" Type="http://schemas.openxmlformats.org/officeDocument/2006/relationships/image" Target="../media/image430.png"/><Relationship Id="rId14" Type="http://schemas.openxmlformats.org/officeDocument/2006/relationships/image" Target="../media/image3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22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12" Type="http://schemas.openxmlformats.org/officeDocument/2006/relationships/image" Target="../media/image390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10" Type="http://schemas.openxmlformats.org/officeDocument/2006/relationships/image" Target="../media/image370.png"/><Relationship Id="rId4" Type="http://schemas.openxmlformats.org/officeDocument/2006/relationships/image" Target="../media/image311.png"/><Relationship Id="rId9" Type="http://schemas.openxmlformats.org/officeDocument/2006/relationships/image" Target="../media/image360.png"/><Relationship Id="rId1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28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12" Type="http://schemas.openxmlformats.org/officeDocument/2006/relationships/image" Target="../media/image390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10" Type="http://schemas.openxmlformats.org/officeDocument/2006/relationships/image" Target="../media/image370.png"/><Relationship Id="rId4" Type="http://schemas.openxmlformats.org/officeDocument/2006/relationships/image" Target="../media/image311.png"/><Relationship Id="rId9" Type="http://schemas.openxmlformats.org/officeDocument/2006/relationships/image" Target="../media/image3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29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12" Type="http://schemas.openxmlformats.org/officeDocument/2006/relationships/image" Target="../media/image450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440.png"/><Relationship Id="rId5" Type="http://schemas.openxmlformats.org/officeDocument/2006/relationships/image" Target="../media/image320.png"/><Relationship Id="rId10" Type="http://schemas.openxmlformats.org/officeDocument/2006/relationships/image" Target="../media/image370.png"/><Relationship Id="rId4" Type="http://schemas.openxmlformats.org/officeDocument/2006/relationships/image" Target="../media/image311.png"/><Relationship Id="rId9" Type="http://schemas.openxmlformats.org/officeDocument/2006/relationships/image" Target="../media/image360.png"/><Relationship Id="rId1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3" Type="http://schemas.openxmlformats.org/officeDocument/2006/relationships/image" Target="../media/image296.png"/><Relationship Id="rId7" Type="http://schemas.openxmlformats.org/officeDocument/2006/relationships/image" Target="../media/image61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1.png"/><Relationship Id="rId5" Type="http://schemas.openxmlformats.org/officeDocument/2006/relationships/image" Target="../media/image412.png"/><Relationship Id="rId4" Type="http://schemas.openxmlformats.org/officeDocument/2006/relationships/image" Target="../media/image3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50.png"/><Relationship Id="rId18" Type="http://schemas.openxmlformats.org/officeDocument/2006/relationships/image" Target="../media/image98.png"/><Relationship Id="rId26" Type="http://schemas.openxmlformats.org/officeDocument/2006/relationships/image" Target="../media/image106.png"/><Relationship Id="rId3" Type="http://schemas.openxmlformats.org/officeDocument/2006/relationships/image" Target="../media/image33.png"/><Relationship Id="rId21" Type="http://schemas.openxmlformats.org/officeDocument/2006/relationships/image" Target="../media/image115.png"/><Relationship Id="rId7" Type="http://schemas.openxmlformats.org/officeDocument/2006/relationships/image" Target="../media/image590.png"/><Relationship Id="rId12" Type="http://schemas.openxmlformats.org/officeDocument/2006/relationships/image" Target="../media/image640.png"/><Relationship Id="rId17" Type="http://schemas.openxmlformats.org/officeDocument/2006/relationships/image" Target="../media/image113.png"/><Relationship Id="rId25" Type="http://schemas.openxmlformats.org/officeDocument/2006/relationships/image" Target="../media/image78.png"/><Relationship Id="rId2" Type="http://schemas.openxmlformats.org/officeDocument/2006/relationships/image" Target="../media/image32.png"/><Relationship Id="rId16" Type="http://schemas.openxmlformats.org/officeDocument/2006/relationships/image" Target="../media/image97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0.png"/><Relationship Id="rId11" Type="http://schemas.openxmlformats.org/officeDocument/2006/relationships/image" Target="../media/image630.png"/><Relationship Id="rId24" Type="http://schemas.openxmlformats.org/officeDocument/2006/relationships/image" Target="../media/image116.png"/><Relationship Id="rId5" Type="http://schemas.openxmlformats.org/officeDocument/2006/relationships/image" Target="../media/image570.png"/><Relationship Id="rId15" Type="http://schemas.openxmlformats.org/officeDocument/2006/relationships/image" Target="../media/image76.png"/><Relationship Id="rId23" Type="http://schemas.openxmlformats.org/officeDocument/2006/relationships/image" Target="../media/image103.png"/><Relationship Id="rId28" Type="http://schemas.openxmlformats.org/officeDocument/2006/relationships/image" Target="../media/image118.png"/><Relationship Id="rId10" Type="http://schemas.openxmlformats.org/officeDocument/2006/relationships/image" Target="../media/image620.png"/><Relationship Id="rId19" Type="http://schemas.openxmlformats.org/officeDocument/2006/relationships/image" Target="../media/image114.png"/><Relationship Id="rId4" Type="http://schemas.openxmlformats.org/officeDocument/2006/relationships/image" Target="../media/image34.png"/><Relationship Id="rId9" Type="http://schemas.openxmlformats.org/officeDocument/2006/relationships/image" Target="../media/image610.png"/><Relationship Id="rId14" Type="http://schemas.openxmlformats.org/officeDocument/2006/relationships/image" Target="../media/image112.png"/><Relationship Id="rId22" Type="http://schemas.openxmlformats.org/officeDocument/2006/relationships/image" Target="../media/image102.png"/><Relationship Id="rId27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136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59.png"/><Relationship Id="rId5" Type="http://schemas.openxmlformats.org/officeDocument/2006/relationships/image" Target="../media/image35.png"/><Relationship Id="rId10" Type="http://schemas.openxmlformats.org/officeDocument/2006/relationships/image" Target="../media/image58.svg"/><Relationship Id="rId4" Type="http://schemas.openxmlformats.org/officeDocument/2006/relationships/image" Target="../media/image137.png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72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png"/><Relationship Id="rId18" Type="http://schemas.openxmlformats.org/officeDocument/2006/relationships/image" Target="../media/image167.png"/><Relationship Id="rId26" Type="http://schemas.openxmlformats.org/officeDocument/2006/relationships/image" Target="../media/image96.png"/><Relationship Id="rId3" Type="http://schemas.openxmlformats.org/officeDocument/2006/relationships/image" Target="../media/image112.png"/><Relationship Id="rId21" Type="http://schemas.openxmlformats.org/officeDocument/2006/relationships/image" Target="../media/image170.png"/><Relationship Id="rId34" Type="http://schemas.openxmlformats.org/officeDocument/2006/relationships/image" Target="../media/image178.png"/><Relationship Id="rId7" Type="http://schemas.openxmlformats.org/officeDocument/2006/relationships/image" Target="../media/image98.png"/><Relationship Id="rId12" Type="http://schemas.openxmlformats.org/officeDocument/2006/relationships/image" Target="../media/image163.png"/><Relationship Id="rId17" Type="http://schemas.openxmlformats.org/officeDocument/2006/relationships/image" Target="../media/image166.png"/><Relationship Id="rId25" Type="http://schemas.openxmlformats.org/officeDocument/2006/relationships/image" Target="../media/image173.png"/><Relationship Id="rId33" Type="http://schemas.openxmlformats.org/officeDocument/2006/relationships/image" Target="../media/image177.png"/><Relationship Id="rId2" Type="http://schemas.openxmlformats.org/officeDocument/2006/relationships/image" Target="../media/image570.png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62.png"/><Relationship Id="rId24" Type="http://schemas.openxmlformats.org/officeDocument/2006/relationships/image" Target="../media/image172.png"/><Relationship Id="rId32" Type="http://schemas.openxmlformats.org/officeDocument/2006/relationships/image" Target="../media/image630.png"/><Relationship Id="rId5" Type="http://schemas.openxmlformats.org/officeDocument/2006/relationships/image" Target="../media/image158.png"/><Relationship Id="rId15" Type="http://schemas.openxmlformats.org/officeDocument/2006/relationships/image" Target="../media/image164.png"/><Relationship Id="rId23" Type="http://schemas.openxmlformats.org/officeDocument/2006/relationships/image" Target="../media/image94.png"/><Relationship Id="rId28" Type="http://schemas.openxmlformats.org/officeDocument/2006/relationships/image" Target="../media/image175.png"/><Relationship Id="rId36" Type="http://schemas.openxmlformats.org/officeDocument/2006/relationships/image" Target="../media/image180.png"/><Relationship Id="rId10" Type="http://schemas.openxmlformats.org/officeDocument/2006/relationships/image" Target="../media/image161.png"/><Relationship Id="rId19" Type="http://schemas.openxmlformats.org/officeDocument/2006/relationships/image" Target="../media/image168.png"/><Relationship Id="rId31" Type="http://schemas.openxmlformats.org/officeDocument/2006/relationships/image" Target="../media/image95.png"/><Relationship Id="rId4" Type="http://schemas.openxmlformats.org/officeDocument/2006/relationships/image" Target="../media/image600.png"/><Relationship Id="rId9" Type="http://schemas.openxmlformats.org/officeDocument/2006/relationships/image" Target="../media/image160.png"/><Relationship Id="rId14" Type="http://schemas.openxmlformats.org/officeDocument/2006/relationships/image" Target="../media/image620.png"/><Relationship Id="rId22" Type="http://schemas.openxmlformats.org/officeDocument/2006/relationships/image" Target="../media/image171.png"/><Relationship Id="rId27" Type="http://schemas.openxmlformats.org/officeDocument/2006/relationships/image" Target="../media/image174.png"/><Relationship Id="rId30" Type="http://schemas.openxmlformats.org/officeDocument/2006/relationships/image" Target="../media/image176.png"/><Relationship Id="rId35" Type="http://schemas.openxmlformats.org/officeDocument/2006/relationships/image" Target="../media/image179.png"/><Relationship Id="rId8" Type="http://schemas.openxmlformats.org/officeDocument/2006/relationships/image" Target="../media/image15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184.png"/><Relationship Id="rId18" Type="http://schemas.openxmlformats.org/officeDocument/2006/relationships/image" Target="../media/image186.png"/><Relationship Id="rId3" Type="http://schemas.openxmlformats.org/officeDocument/2006/relationships/image" Target="../media/image181.png"/><Relationship Id="rId21" Type="http://schemas.openxmlformats.org/officeDocument/2006/relationships/image" Target="../media/image188.png"/><Relationship Id="rId7" Type="http://schemas.openxmlformats.org/officeDocument/2006/relationships/image" Target="../media/image175.png"/><Relationship Id="rId12" Type="http://schemas.openxmlformats.org/officeDocument/2006/relationships/image" Target="../media/image183.png"/><Relationship Id="rId17" Type="http://schemas.openxmlformats.org/officeDocument/2006/relationships/image" Target="../media/image82.png"/><Relationship Id="rId2" Type="http://schemas.openxmlformats.org/officeDocument/2006/relationships/image" Target="../media/image79.png"/><Relationship Id="rId16" Type="http://schemas.openxmlformats.org/officeDocument/2006/relationships/image" Target="../media/image104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82.png"/><Relationship Id="rId24" Type="http://schemas.openxmlformats.org/officeDocument/2006/relationships/image" Target="../media/image191.png"/><Relationship Id="rId5" Type="http://schemas.openxmlformats.org/officeDocument/2006/relationships/image" Target="../media/image96.png"/><Relationship Id="rId15" Type="http://schemas.openxmlformats.org/officeDocument/2006/relationships/image" Target="../media/image185.png"/><Relationship Id="rId23" Type="http://schemas.openxmlformats.org/officeDocument/2006/relationships/image" Target="../media/image190.png"/><Relationship Id="rId10" Type="http://schemas.openxmlformats.org/officeDocument/2006/relationships/image" Target="../media/image171.png"/><Relationship Id="rId19" Type="http://schemas.openxmlformats.org/officeDocument/2006/relationships/image" Target="../media/image83.png"/><Relationship Id="rId4" Type="http://schemas.openxmlformats.org/officeDocument/2006/relationships/image" Target="../media/image167.png"/><Relationship Id="rId9" Type="http://schemas.openxmlformats.org/officeDocument/2006/relationships/image" Target="../media/image176.png"/><Relationship Id="rId14" Type="http://schemas.openxmlformats.org/officeDocument/2006/relationships/image" Target="../media/image94.png"/><Relationship Id="rId22" Type="http://schemas.openxmlformats.org/officeDocument/2006/relationships/image" Target="../media/image18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184.png"/><Relationship Id="rId18" Type="http://schemas.openxmlformats.org/officeDocument/2006/relationships/image" Target="../media/image186.png"/><Relationship Id="rId3" Type="http://schemas.openxmlformats.org/officeDocument/2006/relationships/image" Target="../media/image181.png"/><Relationship Id="rId21" Type="http://schemas.openxmlformats.org/officeDocument/2006/relationships/image" Target="../media/image188.png"/><Relationship Id="rId7" Type="http://schemas.openxmlformats.org/officeDocument/2006/relationships/image" Target="../media/image175.png"/><Relationship Id="rId12" Type="http://schemas.openxmlformats.org/officeDocument/2006/relationships/image" Target="../media/image183.png"/><Relationship Id="rId17" Type="http://schemas.openxmlformats.org/officeDocument/2006/relationships/image" Target="../media/image82.png"/><Relationship Id="rId2" Type="http://schemas.openxmlformats.org/officeDocument/2006/relationships/image" Target="../media/image79.png"/><Relationship Id="rId16" Type="http://schemas.openxmlformats.org/officeDocument/2006/relationships/image" Target="../media/image104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82.png"/><Relationship Id="rId24" Type="http://schemas.openxmlformats.org/officeDocument/2006/relationships/image" Target="../media/image191.png"/><Relationship Id="rId5" Type="http://schemas.openxmlformats.org/officeDocument/2006/relationships/image" Target="../media/image96.png"/><Relationship Id="rId15" Type="http://schemas.openxmlformats.org/officeDocument/2006/relationships/image" Target="../media/image185.png"/><Relationship Id="rId23" Type="http://schemas.openxmlformats.org/officeDocument/2006/relationships/image" Target="../media/image190.png"/><Relationship Id="rId10" Type="http://schemas.openxmlformats.org/officeDocument/2006/relationships/image" Target="../media/image171.png"/><Relationship Id="rId19" Type="http://schemas.openxmlformats.org/officeDocument/2006/relationships/image" Target="../media/image83.png"/><Relationship Id="rId4" Type="http://schemas.openxmlformats.org/officeDocument/2006/relationships/image" Target="../media/image167.png"/><Relationship Id="rId9" Type="http://schemas.openxmlformats.org/officeDocument/2006/relationships/image" Target="../media/image176.png"/><Relationship Id="rId14" Type="http://schemas.openxmlformats.org/officeDocument/2006/relationships/image" Target="../media/image94.png"/><Relationship Id="rId22" Type="http://schemas.openxmlformats.org/officeDocument/2006/relationships/image" Target="../media/image18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184.png"/><Relationship Id="rId18" Type="http://schemas.openxmlformats.org/officeDocument/2006/relationships/image" Target="../media/image186.png"/><Relationship Id="rId3" Type="http://schemas.openxmlformats.org/officeDocument/2006/relationships/image" Target="../media/image181.png"/><Relationship Id="rId21" Type="http://schemas.openxmlformats.org/officeDocument/2006/relationships/image" Target="../media/image188.png"/><Relationship Id="rId7" Type="http://schemas.openxmlformats.org/officeDocument/2006/relationships/image" Target="../media/image175.png"/><Relationship Id="rId12" Type="http://schemas.openxmlformats.org/officeDocument/2006/relationships/image" Target="../media/image183.png"/><Relationship Id="rId17" Type="http://schemas.openxmlformats.org/officeDocument/2006/relationships/image" Target="../media/image82.png"/><Relationship Id="rId2" Type="http://schemas.openxmlformats.org/officeDocument/2006/relationships/image" Target="../media/image79.png"/><Relationship Id="rId16" Type="http://schemas.openxmlformats.org/officeDocument/2006/relationships/image" Target="../media/image104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82.png"/><Relationship Id="rId24" Type="http://schemas.openxmlformats.org/officeDocument/2006/relationships/image" Target="../media/image191.png"/><Relationship Id="rId5" Type="http://schemas.openxmlformats.org/officeDocument/2006/relationships/image" Target="../media/image96.png"/><Relationship Id="rId15" Type="http://schemas.openxmlformats.org/officeDocument/2006/relationships/image" Target="../media/image185.png"/><Relationship Id="rId23" Type="http://schemas.openxmlformats.org/officeDocument/2006/relationships/image" Target="../media/image190.png"/><Relationship Id="rId10" Type="http://schemas.openxmlformats.org/officeDocument/2006/relationships/image" Target="../media/image171.png"/><Relationship Id="rId19" Type="http://schemas.openxmlformats.org/officeDocument/2006/relationships/image" Target="../media/image83.png"/><Relationship Id="rId4" Type="http://schemas.openxmlformats.org/officeDocument/2006/relationships/image" Target="../media/image167.png"/><Relationship Id="rId9" Type="http://schemas.openxmlformats.org/officeDocument/2006/relationships/image" Target="../media/image176.png"/><Relationship Id="rId14" Type="http://schemas.openxmlformats.org/officeDocument/2006/relationships/image" Target="../media/image94.png"/><Relationship Id="rId22" Type="http://schemas.openxmlformats.org/officeDocument/2006/relationships/image" Target="../media/image18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184.png"/><Relationship Id="rId18" Type="http://schemas.openxmlformats.org/officeDocument/2006/relationships/image" Target="../media/image186.png"/><Relationship Id="rId3" Type="http://schemas.openxmlformats.org/officeDocument/2006/relationships/image" Target="../media/image181.png"/><Relationship Id="rId21" Type="http://schemas.openxmlformats.org/officeDocument/2006/relationships/image" Target="../media/image188.png"/><Relationship Id="rId7" Type="http://schemas.openxmlformats.org/officeDocument/2006/relationships/image" Target="../media/image175.png"/><Relationship Id="rId12" Type="http://schemas.openxmlformats.org/officeDocument/2006/relationships/image" Target="../media/image183.png"/><Relationship Id="rId17" Type="http://schemas.openxmlformats.org/officeDocument/2006/relationships/image" Target="../media/image82.png"/><Relationship Id="rId2" Type="http://schemas.openxmlformats.org/officeDocument/2006/relationships/image" Target="../media/image79.png"/><Relationship Id="rId16" Type="http://schemas.openxmlformats.org/officeDocument/2006/relationships/image" Target="../media/image104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82.png"/><Relationship Id="rId24" Type="http://schemas.openxmlformats.org/officeDocument/2006/relationships/image" Target="../media/image191.png"/><Relationship Id="rId5" Type="http://schemas.openxmlformats.org/officeDocument/2006/relationships/image" Target="../media/image96.png"/><Relationship Id="rId15" Type="http://schemas.openxmlformats.org/officeDocument/2006/relationships/image" Target="../media/image185.png"/><Relationship Id="rId23" Type="http://schemas.openxmlformats.org/officeDocument/2006/relationships/image" Target="../media/image190.png"/><Relationship Id="rId10" Type="http://schemas.openxmlformats.org/officeDocument/2006/relationships/image" Target="../media/image171.png"/><Relationship Id="rId19" Type="http://schemas.openxmlformats.org/officeDocument/2006/relationships/image" Target="../media/image83.png"/><Relationship Id="rId4" Type="http://schemas.openxmlformats.org/officeDocument/2006/relationships/image" Target="../media/image167.png"/><Relationship Id="rId9" Type="http://schemas.openxmlformats.org/officeDocument/2006/relationships/image" Target="../media/image176.png"/><Relationship Id="rId14" Type="http://schemas.openxmlformats.org/officeDocument/2006/relationships/image" Target="../media/image94.png"/><Relationship Id="rId22" Type="http://schemas.openxmlformats.org/officeDocument/2006/relationships/image" Target="../media/image18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184.png"/><Relationship Id="rId18" Type="http://schemas.openxmlformats.org/officeDocument/2006/relationships/image" Target="../media/image186.png"/><Relationship Id="rId3" Type="http://schemas.openxmlformats.org/officeDocument/2006/relationships/image" Target="../media/image181.png"/><Relationship Id="rId21" Type="http://schemas.openxmlformats.org/officeDocument/2006/relationships/image" Target="../media/image188.png"/><Relationship Id="rId7" Type="http://schemas.openxmlformats.org/officeDocument/2006/relationships/image" Target="../media/image175.png"/><Relationship Id="rId12" Type="http://schemas.openxmlformats.org/officeDocument/2006/relationships/image" Target="../media/image183.png"/><Relationship Id="rId17" Type="http://schemas.openxmlformats.org/officeDocument/2006/relationships/image" Target="../media/image82.png"/><Relationship Id="rId2" Type="http://schemas.openxmlformats.org/officeDocument/2006/relationships/image" Target="../media/image79.png"/><Relationship Id="rId16" Type="http://schemas.openxmlformats.org/officeDocument/2006/relationships/image" Target="../media/image104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82.png"/><Relationship Id="rId24" Type="http://schemas.openxmlformats.org/officeDocument/2006/relationships/image" Target="../media/image191.png"/><Relationship Id="rId5" Type="http://schemas.openxmlformats.org/officeDocument/2006/relationships/image" Target="../media/image96.png"/><Relationship Id="rId15" Type="http://schemas.openxmlformats.org/officeDocument/2006/relationships/image" Target="../media/image185.png"/><Relationship Id="rId23" Type="http://schemas.openxmlformats.org/officeDocument/2006/relationships/image" Target="../media/image190.png"/><Relationship Id="rId10" Type="http://schemas.openxmlformats.org/officeDocument/2006/relationships/image" Target="../media/image171.png"/><Relationship Id="rId19" Type="http://schemas.openxmlformats.org/officeDocument/2006/relationships/image" Target="../media/image83.png"/><Relationship Id="rId4" Type="http://schemas.openxmlformats.org/officeDocument/2006/relationships/image" Target="../media/image167.png"/><Relationship Id="rId9" Type="http://schemas.openxmlformats.org/officeDocument/2006/relationships/image" Target="../media/image176.png"/><Relationship Id="rId14" Type="http://schemas.openxmlformats.org/officeDocument/2006/relationships/image" Target="../media/image94.png"/><Relationship Id="rId22" Type="http://schemas.openxmlformats.org/officeDocument/2006/relationships/image" Target="../media/image18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184.png"/><Relationship Id="rId18" Type="http://schemas.openxmlformats.org/officeDocument/2006/relationships/image" Target="../media/image186.png"/><Relationship Id="rId3" Type="http://schemas.openxmlformats.org/officeDocument/2006/relationships/image" Target="../media/image181.png"/><Relationship Id="rId21" Type="http://schemas.openxmlformats.org/officeDocument/2006/relationships/image" Target="../media/image188.png"/><Relationship Id="rId7" Type="http://schemas.openxmlformats.org/officeDocument/2006/relationships/image" Target="../media/image175.png"/><Relationship Id="rId12" Type="http://schemas.openxmlformats.org/officeDocument/2006/relationships/image" Target="../media/image183.png"/><Relationship Id="rId17" Type="http://schemas.openxmlformats.org/officeDocument/2006/relationships/image" Target="../media/image82.png"/><Relationship Id="rId2" Type="http://schemas.openxmlformats.org/officeDocument/2006/relationships/image" Target="../media/image79.png"/><Relationship Id="rId16" Type="http://schemas.openxmlformats.org/officeDocument/2006/relationships/image" Target="../media/image104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82.png"/><Relationship Id="rId24" Type="http://schemas.openxmlformats.org/officeDocument/2006/relationships/image" Target="../media/image191.png"/><Relationship Id="rId5" Type="http://schemas.openxmlformats.org/officeDocument/2006/relationships/image" Target="../media/image96.png"/><Relationship Id="rId15" Type="http://schemas.openxmlformats.org/officeDocument/2006/relationships/image" Target="../media/image185.png"/><Relationship Id="rId23" Type="http://schemas.openxmlformats.org/officeDocument/2006/relationships/image" Target="../media/image190.png"/><Relationship Id="rId10" Type="http://schemas.openxmlformats.org/officeDocument/2006/relationships/image" Target="../media/image171.png"/><Relationship Id="rId19" Type="http://schemas.openxmlformats.org/officeDocument/2006/relationships/image" Target="../media/image83.png"/><Relationship Id="rId4" Type="http://schemas.openxmlformats.org/officeDocument/2006/relationships/image" Target="../media/image167.png"/><Relationship Id="rId9" Type="http://schemas.openxmlformats.org/officeDocument/2006/relationships/image" Target="../media/image176.png"/><Relationship Id="rId14" Type="http://schemas.openxmlformats.org/officeDocument/2006/relationships/image" Target="../media/image94.png"/><Relationship Id="rId22" Type="http://schemas.openxmlformats.org/officeDocument/2006/relationships/image" Target="../media/image1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10.png"/><Relationship Id="rId4" Type="http://schemas.openxmlformats.org/officeDocument/2006/relationships/image" Target="../media/image3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184.png"/><Relationship Id="rId18" Type="http://schemas.openxmlformats.org/officeDocument/2006/relationships/image" Target="../media/image194.png"/><Relationship Id="rId3" Type="http://schemas.openxmlformats.org/officeDocument/2006/relationships/image" Target="../media/image181.png"/><Relationship Id="rId21" Type="http://schemas.openxmlformats.org/officeDocument/2006/relationships/image" Target="../media/image640.png"/><Relationship Id="rId7" Type="http://schemas.openxmlformats.org/officeDocument/2006/relationships/image" Target="../media/image175.png"/><Relationship Id="rId12" Type="http://schemas.openxmlformats.org/officeDocument/2006/relationships/image" Target="../media/image183.png"/><Relationship Id="rId17" Type="http://schemas.openxmlformats.org/officeDocument/2006/relationships/image" Target="../media/image82.png"/><Relationship Id="rId2" Type="http://schemas.openxmlformats.org/officeDocument/2006/relationships/image" Target="../media/image79.png"/><Relationship Id="rId16" Type="http://schemas.openxmlformats.org/officeDocument/2006/relationships/image" Target="../media/image104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82.png"/><Relationship Id="rId24" Type="http://schemas.openxmlformats.org/officeDocument/2006/relationships/image" Target="../media/image191.png"/><Relationship Id="rId5" Type="http://schemas.openxmlformats.org/officeDocument/2006/relationships/image" Target="../media/image96.png"/><Relationship Id="rId15" Type="http://schemas.openxmlformats.org/officeDocument/2006/relationships/image" Target="../media/image580.png"/><Relationship Id="rId23" Type="http://schemas.openxmlformats.org/officeDocument/2006/relationships/image" Target="../media/image190.png"/><Relationship Id="rId10" Type="http://schemas.openxmlformats.org/officeDocument/2006/relationships/image" Target="../media/image171.png"/><Relationship Id="rId19" Type="http://schemas.openxmlformats.org/officeDocument/2006/relationships/image" Target="../media/image83.png"/><Relationship Id="rId4" Type="http://schemas.openxmlformats.org/officeDocument/2006/relationships/image" Target="../media/image167.png"/><Relationship Id="rId9" Type="http://schemas.openxmlformats.org/officeDocument/2006/relationships/image" Target="../media/image176.png"/><Relationship Id="rId14" Type="http://schemas.openxmlformats.org/officeDocument/2006/relationships/image" Target="../media/image94.png"/><Relationship Id="rId22" Type="http://schemas.openxmlformats.org/officeDocument/2006/relationships/image" Target="../media/image18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850.png"/><Relationship Id="rId18" Type="http://schemas.openxmlformats.org/officeDocument/2006/relationships/image" Target="../media/image94.png"/><Relationship Id="rId26" Type="http://schemas.openxmlformats.org/officeDocument/2006/relationships/image" Target="../media/image80.png"/><Relationship Id="rId3" Type="http://schemas.openxmlformats.org/officeDocument/2006/relationships/image" Target="../media/image74.svg"/><Relationship Id="rId21" Type="http://schemas.openxmlformats.org/officeDocument/2006/relationships/image" Target="../media/image96.png"/><Relationship Id="rId7" Type="http://schemas.openxmlformats.org/officeDocument/2006/relationships/image" Target="../media/image800.png"/><Relationship Id="rId12" Type="http://schemas.openxmlformats.org/officeDocument/2006/relationships/image" Target="../media/image84.png"/><Relationship Id="rId17" Type="http://schemas.openxmlformats.org/officeDocument/2006/relationships/image" Target="../media/image200.png"/><Relationship Id="rId25" Type="http://schemas.openxmlformats.org/officeDocument/2006/relationships/image" Target="../media/image77.png"/><Relationship Id="rId2" Type="http://schemas.openxmlformats.org/officeDocument/2006/relationships/image" Target="../media/image73.png"/><Relationship Id="rId16" Type="http://schemas.openxmlformats.org/officeDocument/2006/relationships/image" Target="../media/image199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11" Type="http://schemas.openxmlformats.org/officeDocument/2006/relationships/image" Target="../media/image83.png"/><Relationship Id="rId24" Type="http://schemas.openxmlformats.org/officeDocument/2006/relationships/image" Target="../media/image201.png"/><Relationship Id="rId5" Type="http://schemas.openxmlformats.org/officeDocument/2006/relationships/image" Target="../media/image76.svg"/><Relationship Id="rId15" Type="http://schemas.openxmlformats.org/officeDocument/2006/relationships/image" Target="../media/image182.png"/><Relationship Id="rId23" Type="http://schemas.openxmlformats.org/officeDocument/2006/relationships/image" Target="../media/image105.png"/><Relationship Id="rId10" Type="http://schemas.openxmlformats.org/officeDocument/2006/relationships/image" Target="../media/image610.png"/><Relationship Id="rId19" Type="http://schemas.openxmlformats.org/officeDocument/2006/relationships/image" Target="../media/image580.png"/><Relationship Id="rId4" Type="http://schemas.openxmlformats.org/officeDocument/2006/relationships/image" Target="../media/image75.png"/><Relationship Id="rId9" Type="http://schemas.openxmlformats.org/officeDocument/2006/relationships/image" Target="../media/image82.png"/><Relationship Id="rId14" Type="http://schemas.openxmlformats.org/officeDocument/2006/relationships/image" Target="../media/image86.png"/><Relationship Id="rId22" Type="http://schemas.openxmlformats.org/officeDocument/2006/relationships/image" Target="../media/image77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200.png"/><Relationship Id="rId18" Type="http://schemas.openxmlformats.org/officeDocument/2006/relationships/image" Target="../media/image770.png"/><Relationship Id="rId3" Type="http://schemas.openxmlformats.org/officeDocument/2006/relationships/image" Target="../media/image800.png"/><Relationship Id="rId21" Type="http://schemas.openxmlformats.org/officeDocument/2006/relationships/image" Target="../media/image77.png"/><Relationship Id="rId7" Type="http://schemas.openxmlformats.org/officeDocument/2006/relationships/image" Target="../media/image83.png"/><Relationship Id="rId12" Type="http://schemas.openxmlformats.org/officeDocument/2006/relationships/image" Target="../media/image199.png"/><Relationship Id="rId17" Type="http://schemas.openxmlformats.org/officeDocument/2006/relationships/image" Target="../media/image96.png"/><Relationship Id="rId2" Type="http://schemas.openxmlformats.org/officeDocument/2006/relationships/image" Target="../media/image79.png"/><Relationship Id="rId16" Type="http://schemas.openxmlformats.org/officeDocument/2006/relationships/image" Target="../media/image104.png"/><Relationship Id="rId20" Type="http://schemas.openxmlformats.org/officeDocument/2006/relationships/image" Target="../media/image2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0.png"/><Relationship Id="rId11" Type="http://schemas.openxmlformats.org/officeDocument/2006/relationships/image" Target="../media/image182.png"/><Relationship Id="rId5" Type="http://schemas.openxmlformats.org/officeDocument/2006/relationships/image" Target="../media/image82.png"/><Relationship Id="rId15" Type="http://schemas.openxmlformats.org/officeDocument/2006/relationships/image" Target="../media/image580.png"/><Relationship Id="rId23" Type="http://schemas.openxmlformats.org/officeDocument/2006/relationships/image" Target="../media/image81.png"/><Relationship Id="rId10" Type="http://schemas.openxmlformats.org/officeDocument/2006/relationships/image" Target="../media/image86.png"/><Relationship Id="rId19" Type="http://schemas.openxmlformats.org/officeDocument/2006/relationships/image" Target="../media/image105.png"/><Relationship Id="rId4" Type="http://schemas.openxmlformats.org/officeDocument/2006/relationships/image" Target="../media/image810.png"/><Relationship Id="rId9" Type="http://schemas.openxmlformats.org/officeDocument/2006/relationships/image" Target="../media/image850.png"/><Relationship Id="rId14" Type="http://schemas.openxmlformats.org/officeDocument/2006/relationships/image" Target="../media/image94.png"/><Relationship Id="rId22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12.png"/><Relationship Id="rId7" Type="http://schemas.openxmlformats.org/officeDocument/2006/relationships/image" Target="../media/image169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68.png"/><Relationship Id="rId10" Type="http://schemas.openxmlformats.org/officeDocument/2006/relationships/image" Target="../media/image171.png"/><Relationship Id="rId4" Type="http://schemas.openxmlformats.org/officeDocument/2006/relationships/image" Target="../media/image167.png"/><Relationship Id="rId9" Type="http://schemas.openxmlformats.org/officeDocument/2006/relationships/image" Target="../media/image98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18" Type="http://schemas.openxmlformats.org/officeDocument/2006/relationships/image" Target="../media/image174.png"/><Relationship Id="rId26" Type="http://schemas.openxmlformats.org/officeDocument/2006/relationships/image" Target="../media/image98.png"/><Relationship Id="rId3" Type="http://schemas.openxmlformats.org/officeDocument/2006/relationships/image" Target="../media/image580.png"/><Relationship Id="rId21" Type="http://schemas.openxmlformats.org/officeDocument/2006/relationships/image" Target="../media/image176.png"/><Relationship Id="rId34" Type="http://schemas.openxmlformats.org/officeDocument/2006/relationships/image" Target="../media/image600.png"/><Relationship Id="rId7" Type="http://schemas.openxmlformats.org/officeDocument/2006/relationships/image" Target="../media/image620.png"/><Relationship Id="rId12" Type="http://schemas.openxmlformats.org/officeDocument/2006/relationships/image" Target="../media/image212.png"/><Relationship Id="rId17" Type="http://schemas.openxmlformats.org/officeDocument/2006/relationships/image" Target="../media/image96.png"/><Relationship Id="rId25" Type="http://schemas.openxmlformats.org/officeDocument/2006/relationships/image" Target="../media/image97.png"/><Relationship Id="rId33" Type="http://schemas.openxmlformats.org/officeDocument/2006/relationships/image" Target="../media/image590.png"/><Relationship Id="rId2" Type="http://schemas.openxmlformats.org/officeDocument/2006/relationships/image" Target="../media/image210.png"/><Relationship Id="rId16" Type="http://schemas.openxmlformats.org/officeDocument/2006/relationships/image" Target="../media/image167.png"/><Relationship Id="rId20" Type="http://schemas.openxmlformats.org/officeDocument/2006/relationships/image" Target="../media/image84.png"/><Relationship Id="rId29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211.png"/><Relationship Id="rId24" Type="http://schemas.openxmlformats.org/officeDocument/2006/relationships/image" Target="../media/image214.png"/><Relationship Id="rId32" Type="http://schemas.openxmlformats.org/officeDocument/2006/relationships/image" Target="../media/image800.png"/><Relationship Id="rId5" Type="http://schemas.openxmlformats.org/officeDocument/2006/relationships/image" Target="../media/image76.png"/><Relationship Id="rId15" Type="http://schemas.openxmlformats.org/officeDocument/2006/relationships/image" Target="../media/image181.png"/><Relationship Id="rId23" Type="http://schemas.openxmlformats.org/officeDocument/2006/relationships/image" Target="../media/image95.png"/><Relationship Id="rId28" Type="http://schemas.openxmlformats.org/officeDocument/2006/relationships/image" Target="../media/image216.png"/><Relationship Id="rId36" Type="http://schemas.openxmlformats.org/officeDocument/2006/relationships/image" Target="../media/image106.png"/><Relationship Id="rId10" Type="http://schemas.openxmlformats.org/officeDocument/2006/relationships/image" Target="../media/image650.png"/><Relationship Id="rId19" Type="http://schemas.openxmlformats.org/officeDocument/2006/relationships/image" Target="../media/image175.png"/><Relationship Id="rId31" Type="http://schemas.openxmlformats.org/officeDocument/2006/relationships/image" Target="../media/image570.png"/><Relationship Id="rId4" Type="http://schemas.openxmlformats.org/officeDocument/2006/relationships/image" Target="../media/image116.png"/><Relationship Id="rId9" Type="http://schemas.openxmlformats.org/officeDocument/2006/relationships/image" Target="../media/image850.png"/><Relationship Id="rId14" Type="http://schemas.openxmlformats.org/officeDocument/2006/relationships/image" Target="../media/image79.png"/><Relationship Id="rId22" Type="http://schemas.openxmlformats.org/officeDocument/2006/relationships/image" Target="../media/image171.png"/><Relationship Id="rId27" Type="http://schemas.openxmlformats.org/officeDocument/2006/relationships/image" Target="../media/image215.png"/><Relationship Id="rId30" Type="http://schemas.openxmlformats.org/officeDocument/2006/relationships/image" Target="../media/image218.png"/><Relationship Id="rId35" Type="http://schemas.openxmlformats.org/officeDocument/2006/relationships/image" Target="../media/image610.png"/><Relationship Id="rId8" Type="http://schemas.openxmlformats.org/officeDocument/2006/relationships/image" Target="../media/image11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174.png"/><Relationship Id="rId18" Type="http://schemas.openxmlformats.org/officeDocument/2006/relationships/image" Target="../media/image182.png"/><Relationship Id="rId26" Type="http://schemas.openxmlformats.org/officeDocument/2006/relationships/image" Target="../media/image187.png"/><Relationship Id="rId3" Type="http://schemas.openxmlformats.org/officeDocument/2006/relationships/image" Target="../media/image94.png"/><Relationship Id="rId21" Type="http://schemas.openxmlformats.org/officeDocument/2006/relationships/image" Target="../media/image580.png"/><Relationship Id="rId7" Type="http://schemas.openxmlformats.org/officeDocument/2006/relationships/image" Target="../media/image97.png"/><Relationship Id="rId12" Type="http://schemas.openxmlformats.org/officeDocument/2006/relationships/image" Target="../media/image167.png"/><Relationship Id="rId17" Type="http://schemas.openxmlformats.org/officeDocument/2006/relationships/image" Target="../media/image171.png"/><Relationship Id="rId25" Type="http://schemas.openxmlformats.org/officeDocument/2006/relationships/image" Target="../media/image83.png"/><Relationship Id="rId2" Type="http://schemas.openxmlformats.org/officeDocument/2006/relationships/image" Target="../media/image219.png"/><Relationship Id="rId16" Type="http://schemas.openxmlformats.org/officeDocument/2006/relationships/image" Target="../media/image176.png"/><Relationship Id="rId20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81.png"/><Relationship Id="rId24" Type="http://schemas.openxmlformats.org/officeDocument/2006/relationships/image" Target="../media/image610.png"/><Relationship Id="rId5" Type="http://schemas.openxmlformats.org/officeDocument/2006/relationships/image" Target="../media/image220.png"/><Relationship Id="rId15" Type="http://schemas.openxmlformats.org/officeDocument/2006/relationships/image" Target="../media/image84.png"/><Relationship Id="rId23" Type="http://schemas.openxmlformats.org/officeDocument/2006/relationships/image" Target="../media/image82.png"/><Relationship Id="rId28" Type="http://schemas.openxmlformats.org/officeDocument/2006/relationships/image" Target="../media/image189.png"/><Relationship Id="rId10" Type="http://schemas.openxmlformats.org/officeDocument/2006/relationships/image" Target="../media/image79.png"/><Relationship Id="rId19" Type="http://schemas.openxmlformats.org/officeDocument/2006/relationships/image" Target="../media/image183.png"/><Relationship Id="rId4" Type="http://schemas.openxmlformats.org/officeDocument/2006/relationships/image" Target="../media/image95.png"/><Relationship Id="rId9" Type="http://schemas.openxmlformats.org/officeDocument/2006/relationships/image" Target="../media/image222.png"/><Relationship Id="rId14" Type="http://schemas.openxmlformats.org/officeDocument/2006/relationships/image" Target="../media/image175.png"/><Relationship Id="rId22" Type="http://schemas.openxmlformats.org/officeDocument/2006/relationships/image" Target="../media/image104.png"/><Relationship Id="rId27" Type="http://schemas.openxmlformats.org/officeDocument/2006/relationships/image" Target="../media/image6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9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10.png"/><Relationship Id="rId4" Type="http://schemas.openxmlformats.org/officeDocument/2006/relationships/image" Target="../media/image3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10" Type="http://schemas.openxmlformats.org/officeDocument/2006/relationships/image" Target="../media/image236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48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0" Type="http://schemas.openxmlformats.org/officeDocument/2006/relationships/image" Target="../media/image245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Relationship Id="rId14" Type="http://schemas.openxmlformats.org/officeDocument/2006/relationships/image" Target="../media/image24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50.png"/><Relationship Id="rId7" Type="http://schemas.openxmlformats.org/officeDocument/2006/relationships/image" Target="../media/image253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5" Type="http://schemas.openxmlformats.org/officeDocument/2006/relationships/image" Target="../media/image240.png"/><Relationship Id="rId4" Type="http://schemas.openxmlformats.org/officeDocument/2006/relationships/image" Target="../media/image25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50.png"/><Relationship Id="rId7" Type="http://schemas.openxmlformats.org/officeDocument/2006/relationships/image" Target="../media/image253.png"/><Relationship Id="rId12" Type="http://schemas.openxmlformats.org/officeDocument/2006/relationships/image" Target="../media/image257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56.png"/><Relationship Id="rId5" Type="http://schemas.openxmlformats.org/officeDocument/2006/relationships/image" Target="../media/image240.png"/><Relationship Id="rId10" Type="http://schemas.openxmlformats.org/officeDocument/2006/relationships/image" Target="../media/image255.png"/><Relationship Id="rId4" Type="http://schemas.openxmlformats.org/officeDocument/2006/relationships/image" Target="../media/image251.png"/><Relationship Id="rId9" Type="http://schemas.openxmlformats.org/officeDocument/2006/relationships/image" Target="../media/image25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60.png"/><Relationship Id="rId3" Type="http://schemas.openxmlformats.org/officeDocument/2006/relationships/image" Target="../media/image250.png"/><Relationship Id="rId7" Type="http://schemas.openxmlformats.org/officeDocument/2006/relationships/image" Target="../media/image253.png"/><Relationship Id="rId12" Type="http://schemas.openxmlformats.org/officeDocument/2006/relationships/image" Target="../media/image259.png"/><Relationship Id="rId2" Type="http://schemas.openxmlformats.org/officeDocument/2006/relationships/image" Target="../media/image237.png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56.png"/><Relationship Id="rId5" Type="http://schemas.openxmlformats.org/officeDocument/2006/relationships/image" Target="../media/image240.png"/><Relationship Id="rId15" Type="http://schemas.openxmlformats.org/officeDocument/2006/relationships/image" Target="../media/image262.png"/><Relationship Id="rId10" Type="http://schemas.openxmlformats.org/officeDocument/2006/relationships/image" Target="../media/image258.png"/><Relationship Id="rId4" Type="http://schemas.openxmlformats.org/officeDocument/2006/relationships/image" Target="../media/image251.png"/><Relationship Id="rId9" Type="http://schemas.openxmlformats.org/officeDocument/2006/relationships/image" Target="../media/image254.png"/><Relationship Id="rId14" Type="http://schemas.openxmlformats.org/officeDocument/2006/relationships/image" Target="../media/image26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" Type="http://schemas.openxmlformats.org/officeDocument/2006/relationships/image" Target="../media/image250.png"/><Relationship Id="rId21" Type="http://schemas.openxmlformats.org/officeDocument/2006/relationships/image" Target="../media/image268.png"/><Relationship Id="rId7" Type="http://schemas.openxmlformats.org/officeDocument/2006/relationships/image" Target="../media/image253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" Type="http://schemas.openxmlformats.org/officeDocument/2006/relationships/image" Target="../media/image237.png"/><Relationship Id="rId16" Type="http://schemas.openxmlformats.org/officeDocument/2006/relationships/image" Target="../media/image263.png"/><Relationship Id="rId20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56.png"/><Relationship Id="rId5" Type="http://schemas.openxmlformats.org/officeDocument/2006/relationships/image" Target="../media/image240.png"/><Relationship Id="rId15" Type="http://schemas.openxmlformats.org/officeDocument/2006/relationships/image" Target="../media/image262.png"/><Relationship Id="rId10" Type="http://schemas.openxmlformats.org/officeDocument/2006/relationships/image" Target="../media/image258.png"/><Relationship Id="rId19" Type="http://schemas.openxmlformats.org/officeDocument/2006/relationships/image" Target="../media/image266.png"/><Relationship Id="rId4" Type="http://schemas.openxmlformats.org/officeDocument/2006/relationships/image" Target="../media/image251.png"/><Relationship Id="rId9" Type="http://schemas.openxmlformats.org/officeDocument/2006/relationships/image" Target="../media/image254.png"/><Relationship Id="rId14" Type="http://schemas.openxmlformats.org/officeDocument/2006/relationships/image" Target="../media/image261.pn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26" Type="http://schemas.openxmlformats.org/officeDocument/2006/relationships/image" Target="../media/image273.png"/><Relationship Id="rId3" Type="http://schemas.openxmlformats.org/officeDocument/2006/relationships/image" Target="../media/image250.png"/><Relationship Id="rId21" Type="http://schemas.openxmlformats.org/officeDocument/2006/relationships/image" Target="../media/image269.png"/><Relationship Id="rId7" Type="http://schemas.openxmlformats.org/officeDocument/2006/relationships/image" Target="../media/image253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5" Type="http://schemas.openxmlformats.org/officeDocument/2006/relationships/image" Target="../media/image232.png"/><Relationship Id="rId33" Type="http://schemas.openxmlformats.org/officeDocument/2006/relationships/image" Target="../media/image279.png"/><Relationship Id="rId2" Type="http://schemas.openxmlformats.org/officeDocument/2006/relationships/image" Target="../media/image237.png"/><Relationship Id="rId16" Type="http://schemas.openxmlformats.org/officeDocument/2006/relationships/image" Target="../media/image263.png"/><Relationship Id="rId20" Type="http://schemas.openxmlformats.org/officeDocument/2006/relationships/image" Target="../media/image267.png"/><Relationship Id="rId29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56.png"/><Relationship Id="rId24" Type="http://schemas.openxmlformats.org/officeDocument/2006/relationships/image" Target="../media/image272.png"/><Relationship Id="rId32" Type="http://schemas.openxmlformats.org/officeDocument/2006/relationships/image" Target="../media/image278.png"/><Relationship Id="rId5" Type="http://schemas.openxmlformats.org/officeDocument/2006/relationships/image" Target="../media/image240.png"/><Relationship Id="rId15" Type="http://schemas.openxmlformats.org/officeDocument/2006/relationships/image" Target="../media/image262.png"/><Relationship Id="rId23" Type="http://schemas.openxmlformats.org/officeDocument/2006/relationships/image" Target="../media/image271.png"/><Relationship Id="rId28" Type="http://schemas.openxmlformats.org/officeDocument/2006/relationships/image" Target="../media/image274.png"/><Relationship Id="rId10" Type="http://schemas.openxmlformats.org/officeDocument/2006/relationships/image" Target="../media/image258.png"/><Relationship Id="rId19" Type="http://schemas.openxmlformats.org/officeDocument/2006/relationships/image" Target="../media/image266.png"/><Relationship Id="rId31" Type="http://schemas.openxmlformats.org/officeDocument/2006/relationships/image" Target="../media/image277.png"/><Relationship Id="rId4" Type="http://schemas.openxmlformats.org/officeDocument/2006/relationships/image" Target="../media/image251.png"/><Relationship Id="rId9" Type="http://schemas.openxmlformats.org/officeDocument/2006/relationships/image" Target="../media/image254.png"/><Relationship Id="rId14" Type="http://schemas.openxmlformats.org/officeDocument/2006/relationships/image" Target="../media/image261.png"/><Relationship Id="rId22" Type="http://schemas.openxmlformats.org/officeDocument/2006/relationships/image" Target="../media/image270.png"/><Relationship Id="rId27" Type="http://schemas.openxmlformats.org/officeDocument/2006/relationships/image" Target="../media/image233.png"/><Relationship Id="rId30" Type="http://schemas.openxmlformats.org/officeDocument/2006/relationships/image" Target="../media/image276.png"/><Relationship Id="rId8" Type="http://schemas.openxmlformats.org/officeDocument/2006/relationships/image" Target="../media/image23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" Type="http://schemas.openxmlformats.org/officeDocument/2006/relationships/image" Target="../media/image250.png"/><Relationship Id="rId21" Type="http://schemas.openxmlformats.org/officeDocument/2006/relationships/image" Target="../media/image268.png"/><Relationship Id="rId7" Type="http://schemas.openxmlformats.org/officeDocument/2006/relationships/image" Target="../media/image253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" Type="http://schemas.openxmlformats.org/officeDocument/2006/relationships/image" Target="../media/image237.png"/><Relationship Id="rId16" Type="http://schemas.openxmlformats.org/officeDocument/2006/relationships/image" Target="../media/image263.png"/><Relationship Id="rId20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56.png"/><Relationship Id="rId24" Type="http://schemas.openxmlformats.org/officeDocument/2006/relationships/image" Target="../media/image272.png"/><Relationship Id="rId5" Type="http://schemas.openxmlformats.org/officeDocument/2006/relationships/image" Target="../media/image240.png"/><Relationship Id="rId15" Type="http://schemas.openxmlformats.org/officeDocument/2006/relationships/image" Target="../media/image262.png"/><Relationship Id="rId23" Type="http://schemas.openxmlformats.org/officeDocument/2006/relationships/image" Target="../media/image271.png"/><Relationship Id="rId10" Type="http://schemas.openxmlformats.org/officeDocument/2006/relationships/image" Target="../media/image258.png"/><Relationship Id="rId19" Type="http://schemas.openxmlformats.org/officeDocument/2006/relationships/image" Target="../media/image266.png"/><Relationship Id="rId4" Type="http://schemas.openxmlformats.org/officeDocument/2006/relationships/image" Target="../media/image251.png"/><Relationship Id="rId9" Type="http://schemas.openxmlformats.org/officeDocument/2006/relationships/image" Target="../media/image254.png"/><Relationship Id="rId14" Type="http://schemas.openxmlformats.org/officeDocument/2006/relationships/image" Target="../media/image261.png"/><Relationship Id="rId22" Type="http://schemas.openxmlformats.org/officeDocument/2006/relationships/image" Target="../media/image27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83.png"/><Relationship Id="rId18" Type="http://schemas.openxmlformats.org/officeDocument/2006/relationships/image" Target="../media/image259.png"/><Relationship Id="rId26" Type="http://schemas.openxmlformats.org/officeDocument/2006/relationships/image" Target="../media/image292.png"/><Relationship Id="rId3" Type="http://schemas.openxmlformats.org/officeDocument/2006/relationships/image" Target="../media/image280.png"/><Relationship Id="rId21" Type="http://schemas.openxmlformats.org/officeDocument/2006/relationships/image" Target="../media/image289.png"/><Relationship Id="rId7" Type="http://schemas.openxmlformats.org/officeDocument/2006/relationships/image" Target="../media/image251.png"/><Relationship Id="rId12" Type="http://schemas.openxmlformats.org/officeDocument/2006/relationships/image" Target="../media/image231.png"/><Relationship Id="rId17" Type="http://schemas.openxmlformats.org/officeDocument/2006/relationships/image" Target="../media/image286.png"/><Relationship Id="rId25" Type="http://schemas.openxmlformats.org/officeDocument/2006/relationships/image" Target="../media/image261.png"/><Relationship Id="rId2" Type="http://schemas.openxmlformats.org/officeDocument/2006/relationships/image" Target="../media/image264.png"/><Relationship Id="rId16" Type="http://schemas.openxmlformats.org/officeDocument/2006/relationships/image" Target="../media/image285.png"/><Relationship Id="rId20" Type="http://schemas.openxmlformats.org/officeDocument/2006/relationships/image" Target="../media/image288.png"/><Relationship Id="rId29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82.png"/><Relationship Id="rId24" Type="http://schemas.openxmlformats.org/officeDocument/2006/relationships/image" Target="../media/image291.png"/><Relationship Id="rId5" Type="http://schemas.openxmlformats.org/officeDocument/2006/relationships/image" Target="../media/image237.png"/><Relationship Id="rId15" Type="http://schemas.openxmlformats.org/officeDocument/2006/relationships/image" Target="../media/image267.png"/><Relationship Id="rId23" Type="http://schemas.openxmlformats.org/officeDocument/2006/relationships/image" Target="../media/image233.png"/><Relationship Id="rId28" Type="http://schemas.openxmlformats.org/officeDocument/2006/relationships/image" Target="../media/image294.png"/><Relationship Id="rId10" Type="http://schemas.openxmlformats.org/officeDocument/2006/relationships/image" Target="../media/image281.png"/><Relationship Id="rId19" Type="http://schemas.openxmlformats.org/officeDocument/2006/relationships/image" Target="../media/image287.png"/><Relationship Id="rId4" Type="http://schemas.openxmlformats.org/officeDocument/2006/relationships/image" Target="../media/image266.png"/><Relationship Id="rId9" Type="http://schemas.openxmlformats.org/officeDocument/2006/relationships/image" Target="../media/image270.png"/><Relationship Id="rId14" Type="http://schemas.openxmlformats.org/officeDocument/2006/relationships/image" Target="../media/image284.png"/><Relationship Id="rId22" Type="http://schemas.openxmlformats.org/officeDocument/2006/relationships/image" Target="../media/image290.png"/><Relationship Id="rId27" Type="http://schemas.openxmlformats.org/officeDocument/2006/relationships/image" Target="../media/image29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83.png"/><Relationship Id="rId18" Type="http://schemas.openxmlformats.org/officeDocument/2006/relationships/image" Target="../media/image259.png"/><Relationship Id="rId26" Type="http://schemas.openxmlformats.org/officeDocument/2006/relationships/image" Target="../media/image292.png"/><Relationship Id="rId3" Type="http://schemas.openxmlformats.org/officeDocument/2006/relationships/image" Target="../media/image280.png"/><Relationship Id="rId21" Type="http://schemas.openxmlformats.org/officeDocument/2006/relationships/image" Target="../media/image289.png"/><Relationship Id="rId7" Type="http://schemas.openxmlformats.org/officeDocument/2006/relationships/image" Target="../media/image251.png"/><Relationship Id="rId12" Type="http://schemas.openxmlformats.org/officeDocument/2006/relationships/image" Target="../media/image231.png"/><Relationship Id="rId17" Type="http://schemas.openxmlformats.org/officeDocument/2006/relationships/image" Target="../media/image286.png"/><Relationship Id="rId25" Type="http://schemas.openxmlformats.org/officeDocument/2006/relationships/image" Target="../media/image261.png"/><Relationship Id="rId2" Type="http://schemas.openxmlformats.org/officeDocument/2006/relationships/image" Target="../media/image264.png"/><Relationship Id="rId16" Type="http://schemas.openxmlformats.org/officeDocument/2006/relationships/image" Target="../media/image285.png"/><Relationship Id="rId20" Type="http://schemas.openxmlformats.org/officeDocument/2006/relationships/image" Target="../media/image288.png"/><Relationship Id="rId29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82.png"/><Relationship Id="rId24" Type="http://schemas.openxmlformats.org/officeDocument/2006/relationships/image" Target="../media/image291.png"/><Relationship Id="rId5" Type="http://schemas.openxmlformats.org/officeDocument/2006/relationships/image" Target="../media/image237.png"/><Relationship Id="rId15" Type="http://schemas.openxmlformats.org/officeDocument/2006/relationships/image" Target="../media/image267.png"/><Relationship Id="rId23" Type="http://schemas.openxmlformats.org/officeDocument/2006/relationships/image" Target="../media/image233.png"/><Relationship Id="rId28" Type="http://schemas.openxmlformats.org/officeDocument/2006/relationships/image" Target="../media/image294.png"/><Relationship Id="rId10" Type="http://schemas.openxmlformats.org/officeDocument/2006/relationships/image" Target="../media/image281.png"/><Relationship Id="rId19" Type="http://schemas.openxmlformats.org/officeDocument/2006/relationships/image" Target="../media/image287.png"/><Relationship Id="rId4" Type="http://schemas.openxmlformats.org/officeDocument/2006/relationships/image" Target="../media/image266.png"/><Relationship Id="rId9" Type="http://schemas.openxmlformats.org/officeDocument/2006/relationships/image" Target="../media/image270.png"/><Relationship Id="rId14" Type="http://schemas.openxmlformats.org/officeDocument/2006/relationships/image" Target="../media/image284.png"/><Relationship Id="rId22" Type="http://schemas.openxmlformats.org/officeDocument/2006/relationships/image" Target="../media/image290.png"/><Relationship Id="rId27" Type="http://schemas.openxmlformats.org/officeDocument/2006/relationships/image" Target="../media/image29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83.png"/><Relationship Id="rId18" Type="http://schemas.openxmlformats.org/officeDocument/2006/relationships/image" Target="../media/image259.png"/><Relationship Id="rId26" Type="http://schemas.openxmlformats.org/officeDocument/2006/relationships/image" Target="../media/image292.png"/><Relationship Id="rId3" Type="http://schemas.openxmlformats.org/officeDocument/2006/relationships/image" Target="../media/image280.png"/><Relationship Id="rId21" Type="http://schemas.openxmlformats.org/officeDocument/2006/relationships/image" Target="../media/image289.png"/><Relationship Id="rId7" Type="http://schemas.openxmlformats.org/officeDocument/2006/relationships/image" Target="../media/image251.png"/><Relationship Id="rId12" Type="http://schemas.openxmlformats.org/officeDocument/2006/relationships/image" Target="../media/image231.png"/><Relationship Id="rId17" Type="http://schemas.openxmlformats.org/officeDocument/2006/relationships/image" Target="../media/image286.png"/><Relationship Id="rId25" Type="http://schemas.openxmlformats.org/officeDocument/2006/relationships/image" Target="../media/image261.png"/><Relationship Id="rId2" Type="http://schemas.openxmlformats.org/officeDocument/2006/relationships/image" Target="../media/image264.png"/><Relationship Id="rId16" Type="http://schemas.openxmlformats.org/officeDocument/2006/relationships/image" Target="../media/image285.png"/><Relationship Id="rId20" Type="http://schemas.openxmlformats.org/officeDocument/2006/relationships/image" Target="../media/image288.png"/><Relationship Id="rId29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82.png"/><Relationship Id="rId24" Type="http://schemas.openxmlformats.org/officeDocument/2006/relationships/image" Target="../media/image291.png"/><Relationship Id="rId5" Type="http://schemas.openxmlformats.org/officeDocument/2006/relationships/image" Target="../media/image237.png"/><Relationship Id="rId15" Type="http://schemas.openxmlformats.org/officeDocument/2006/relationships/image" Target="../media/image267.png"/><Relationship Id="rId23" Type="http://schemas.openxmlformats.org/officeDocument/2006/relationships/image" Target="../media/image233.png"/><Relationship Id="rId28" Type="http://schemas.openxmlformats.org/officeDocument/2006/relationships/image" Target="../media/image294.png"/><Relationship Id="rId10" Type="http://schemas.openxmlformats.org/officeDocument/2006/relationships/image" Target="../media/image281.png"/><Relationship Id="rId19" Type="http://schemas.openxmlformats.org/officeDocument/2006/relationships/image" Target="../media/image287.png"/><Relationship Id="rId4" Type="http://schemas.openxmlformats.org/officeDocument/2006/relationships/image" Target="../media/image266.png"/><Relationship Id="rId9" Type="http://schemas.openxmlformats.org/officeDocument/2006/relationships/image" Target="../media/image270.png"/><Relationship Id="rId14" Type="http://schemas.openxmlformats.org/officeDocument/2006/relationships/image" Target="../media/image284.png"/><Relationship Id="rId22" Type="http://schemas.openxmlformats.org/officeDocument/2006/relationships/image" Target="../media/image290.png"/><Relationship Id="rId27" Type="http://schemas.openxmlformats.org/officeDocument/2006/relationships/image" Target="../media/image29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7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B035-02AF-33D1-0DFA-615D0128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Identifying Elasticities in Autocorrelated Time Series Using Causal Graphs: </a:t>
            </a:r>
            <a:br>
              <a:rPr lang="en-US" sz="4400" dirty="0"/>
            </a:br>
            <a:r>
              <a:rPr lang="en-US" sz="4400" dirty="0"/>
              <a:t>An Application to Electricity Demand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DA8538-1AF9-F4B9-8F86-CC52E7E01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Silvana </a:t>
            </a:r>
            <a:r>
              <a:rPr lang="de-DE" dirty="0" err="1">
                <a:solidFill>
                  <a:schemeClr val="tx1"/>
                </a:solidFill>
              </a:rPr>
              <a:t>Tiedeman</a:t>
            </a:r>
            <a:r>
              <a:rPr lang="de-DE" dirty="0">
                <a:solidFill>
                  <a:schemeClr val="tx1"/>
                </a:solidFill>
              </a:rPr>
              <a:t>, 1st Applied </a:t>
            </a:r>
            <a:r>
              <a:rPr lang="de-DE" dirty="0" err="1">
                <a:solidFill>
                  <a:schemeClr val="tx1"/>
                </a:solidFill>
              </a:rPr>
              <a:t>Causal</a:t>
            </a:r>
            <a:r>
              <a:rPr lang="de-DE" dirty="0">
                <a:solidFill>
                  <a:schemeClr val="tx1"/>
                </a:solidFill>
              </a:rPr>
              <a:t> Graphs Workshop, 22.04.2024</a:t>
            </a:r>
          </a:p>
          <a:p>
            <a:r>
              <a:rPr lang="de-DE" dirty="0">
                <a:solidFill>
                  <a:schemeClr val="tx1"/>
                </a:solidFill>
              </a:rPr>
              <a:t>w/ Jorge Sanchez Canales, Felix Schur, Raffaele Sgarlato, Oliver Ruhnau, Lion Hirth, Jonas Peters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1D273-44C4-C745-C722-B4167DBA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23/04/2024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84560-7B60-9D73-2658-B5D9D58D0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1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3366-1E31-ED8B-EE78-3862CEBD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10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6068F4-395A-38E6-9CB8-20D66845B29C}"/>
              </a:ext>
            </a:extLst>
          </p:cNvPr>
          <p:cNvSpPr/>
          <p:nvPr/>
        </p:nvSpPr>
        <p:spPr>
          <a:xfrm>
            <a:off x="4792515" y="3159328"/>
            <a:ext cx="197013" cy="19615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4EC5DB-51B1-2D4D-3026-50F53D3715A3}"/>
              </a:ext>
            </a:extLst>
          </p:cNvPr>
          <p:cNvCxnSpPr>
            <a:cxnSpLocks/>
            <a:stCxn id="40" idx="4"/>
            <a:endCxn id="7" idx="4"/>
          </p:cNvCxnSpPr>
          <p:nvPr/>
        </p:nvCxnSpPr>
        <p:spPr>
          <a:xfrm flipV="1">
            <a:off x="4891018" y="3355486"/>
            <a:ext cx="2" cy="15812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5D0F80-121D-7DA9-7DB9-9A12FC7C3EB1}"/>
                  </a:ext>
                </a:extLst>
              </p:cNvPr>
              <p:cNvSpPr/>
              <p:nvPr/>
            </p:nvSpPr>
            <p:spPr>
              <a:xfrm>
                <a:off x="4551988" y="2743519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5D0F80-121D-7DA9-7DB9-9A12FC7C3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988" y="2743519"/>
                <a:ext cx="1057107" cy="5455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F50966-B409-9C87-AA7E-AF1B9EED54EC}"/>
                  </a:ext>
                </a:extLst>
              </p:cNvPr>
              <p:cNvSpPr/>
              <p:nvPr/>
            </p:nvSpPr>
            <p:spPr>
              <a:xfrm>
                <a:off x="4565820" y="4925650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F50966-B409-9C87-AA7E-AF1B9EED5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20" y="4925650"/>
                <a:ext cx="1057107" cy="5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8503855C-EA45-5A15-A1FF-12BFEA7AAB59}"/>
              </a:ext>
            </a:extLst>
          </p:cNvPr>
          <p:cNvCxnSpPr>
            <a:cxnSpLocks/>
          </p:cNvCxnSpPr>
          <p:nvPr/>
        </p:nvCxnSpPr>
        <p:spPr>
          <a:xfrm>
            <a:off x="4972875" y="3290719"/>
            <a:ext cx="24369" cy="1674419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FC25792-E7EF-43E4-C9B0-115FECD676BE}"/>
              </a:ext>
            </a:extLst>
          </p:cNvPr>
          <p:cNvSpPr/>
          <p:nvPr/>
        </p:nvSpPr>
        <p:spPr>
          <a:xfrm rot="10800000">
            <a:off x="4792515" y="4936758"/>
            <a:ext cx="197013" cy="19615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13872-985B-C3A6-252F-DEC869B16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175" y="2820579"/>
            <a:ext cx="3551459" cy="518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70547A-9487-A7BD-512F-EE2B7418D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976" y="3552884"/>
            <a:ext cx="3229412" cy="474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524DC8-7A76-3EDA-B3A7-BB61695DB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076" y="4237555"/>
            <a:ext cx="894574" cy="3757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81B62E-E1C6-5A99-91FD-00BC33BE8B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5225" y="4817437"/>
            <a:ext cx="5931025" cy="8498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178EA1-49C7-BAD1-D9A2-42AA2751F69B}"/>
              </a:ext>
            </a:extLst>
          </p:cNvPr>
          <p:cNvSpPr txBox="1"/>
          <p:nvPr/>
        </p:nvSpPr>
        <p:spPr>
          <a:xfrm>
            <a:off x="6169026" y="1942286"/>
            <a:ext cx="397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Demand and </a:t>
            </a:r>
            <a:r>
              <a:rPr lang="de-DE" sz="2400" dirty="0" err="1"/>
              <a:t>supply</a:t>
            </a:r>
            <a:r>
              <a:rPr lang="de-DE" sz="2400" dirty="0"/>
              <a:t> </a:t>
            </a:r>
            <a:r>
              <a:rPr lang="de-DE" sz="2400" dirty="0" err="1"/>
              <a:t>equations</a:t>
            </a:r>
            <a:endParaRPr lang="en-US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5AED9D-D86C-B0A0-B052-214746FD82C0}"/>
              </a:ext>
            </a:extLst>
          </p:cNvPr>
          <p:cNvSpPr/>
          <p:nvPr/>
        </p:nvSpPr>
        <p:spPr>
          <a:xfrm>
            <a:off x="9220200" y="2782479"/>
            <a:ext cx="671734" cy="608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44E24C-8ED0-1B10-DF66-1307D5672D53}"/>
              </a:ext>
            </a:extLst>
          </p:cNvPr>
          <p:cNvSpPr/>
          <p:nvPr/>
        </p:nvSpPr>
        <p:spPr>
          <a:xfrm>
            <a:off x="11534534" y="4708526"/>
            <a:ext cx="671734" cy="608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EC8FA-0D4C-EEA0-DE35-6498EB5F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1490EC-4510-A21E-1EF4-B51896FBA239}"/>
              </a:ext>
            </a:extLst>
          </p:cNvPr>
          <p:cNvSpPr/>
          <p:nvPr/>
        </p:nvSpPr>
        <p:spPr>
          <a:xfrm>
            <a:off x="5305792" y="3931770"/>
            <a:ext cx="197013" cy="19615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64C616B-6C26-C1A5-F2A9-0605617B8750}"/>
                  </a:ext>
                </a:extLst>
              </p:cNvPr>
              <p:cNvSpPr/>
              <p:nvPr/>
            </p:nvSpPr>
            <p:spPr>
              <a:xfrm>
                <a:off x="5177604" y="3757054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64C616B-6C26-C1A5-F2A9-0605617B8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604" y="3757054"/>
                <a:ext cx="1057107" cy="5455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50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3366-1E31-ED8B-EE78-3862CEBD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11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6068F4-395A-38E6-9CB8-20D66845B29C}"/>
              </a:ext>
            </a:extLst>
          </p:cNvPr>
          <p:cNvSpPr/>
          <p:nvPr/>
        </p:nvSpPr>
        <p:spPr>
          <a:xfrm>
            <a:off x="4792515" y="3159328"/>
            <a:ext cx="197013" cy="19615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4EC5DB-51B1-2D4D-3026-50F53D3715A3}"/>
              </a:ext>
            </a:extLst>
          </p:cNvPr>
          <p:cNvCxnSpPr>
            <a:cxnSpLocks/>
            <a:stCxn id="40" idx="4"/>
            <a:endCxn id="7" idx="4"/>
          </p:cNvCxnSpPr>
          <p:nvPr/>
        </p:nvCxnSpPr>
        <p:spPr>
          <a:xfrm flipV="1">
            <a:off x="4891018" y="3355486"/>
            <a:ext cx="2" cy="15812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03EE35-4E09-B4A9-C0A6-D2BFFF08EDA6}"/>
              </a:ext>
            </a:extLst>
          </p:cNvPr>
          <p:cNvCxnSpPr>
            <a:cxnSpLocks/>
            <a:stCxn id="7" idx="0"/>
            <a:endCxn id="39" idx="4"/>
          </p:cNvCxnSpPr>
          <p:nvPr/>
        </p:nvCxnSpPr>
        <p:spPr>
          <a:xfrm flipV="1">
            <a:off x="4891020" y="2424305"/>
            <a:ext cx="0" cy="735023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5D0F80-121D-7DA9-7DB9-9A12FC7C3EB1}"/>
                  </a:ext>
                </a:extLst>
              </p:cNvPr>
              <p:cNvSpPr/>
              <p:nvPr/>
            </p:nvSpPr>
            <p:spPr>
              <a:xfrm>
                <a:off x="4551988" y="2743519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5D0F80-121D-7DA9-7DB9-9A12FC7C3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988" y="2743519"/>
                <a:ext cx="1057107" cy="5455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938717-E169-5EF3-2906-743189F8F20F}"/>
                  </a:ext>
                </a:extLst>
              </p:cNvPr>
              <p:cNvSpPr/>
              <p:nvPr/>
            </p:nvSpPr>
            <p:spPr>
              <a:xfrm>
                <a:off x="4512961" y="1816101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938717-E169-5EF3-2906-743189F8F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61" y="1816101"/>
                <a:ext cx="1057107" cy="5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F50966-B409-9C87-AA7E-AF1B9EED54EC}"/>
                  </a:ext>
                </a:extLst>
              </p:cNvPr>
              <p:cNvSpPr/>
              <p:nvPr/>
            </p:nvSpPr>
            <p:spPr>
              <a:xfrm>
                <a:off x="4565820" y="4925650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F50966-B409-9C87-AA7E-AF1B9EED5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20" y="4925650"/>
                <a:ext cx="1057107" cy="5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8503855C-EA45-5A15-A1FF-12BFEA7AAB59}"/>
              </a:ext>
            </a:extLst>
          </p:cNvPr>
          <p:cNvCxnSpPr>
            <a:cxnSpLocks/>
          </p:cNvCxnSpPr>
          <p:nvPr/>
        </p:nvCxnSpPr>
        <p:spPr>
          <a:xfrm>
            <a:off x="4972875" y="3290719"/>
            <a:ext cx="24369" cy="1674419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0C151B8-8C9A-2D67-A5FE-AF4A248DD6A7}"/>
              </a:ext>
            </a:extLst>
          </p:cNvPr>
          <p:cNvSpPr/>
          <p:nvPr/>
        </p:nvSpPr>
        <p:spPr>
          <a:xfrm>
            <a:off x="4792515" y="2228146"/>
            <a:ext cx="197013" cy="19615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FC25792-E7EF-43E4-C9B0-115FECD676BE}"/>
              </a:ext>
            </a:extLst>
          </p:cNvPr>
          <p:cNvSpPr/>
          <p:nvPr/>
        </p:nvSpPr>
        <p:spPr>
          <a:xfrm rot="10800000">
            <a:off x="4792515" y="4936758"/>
            <a:ext cx="197013" cy="19615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2905A-832E-1335-8EF2-407BDE2A2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175" y="2820579"/>
            <a:ext cx="3551459" cy="518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7DFD2D-66E3-9920-55C8-1ABB5A2AD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976" y="3552884"/>
            <a:ext cx="3229412" cy="474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4DFAA3-453A-FD34-F6B1-6DAAA4BEC8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076" y="4237555"/>
            <a:ext cx="894574" cy="375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86A927-0CD7-D94C-3D7C-240C9FB6BC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225" y="4817437"/>
            <a:ext cx="5931025" cy="8498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283E7D-B1E3-AF12-5777-016B52E35CA5}"/>
              </a:ext>
            </a:extLst>
          </p:cNvPr>
          <p:cNvSpPr txBox="1"/>
          <p:nvPr/>
        </p:nvSpPr>
        <p:spPr>
          <a:xfrm>
            <a:off x="6169026" y="1942286"/>
            <a:ext cx="397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Demand and </a:t>
            </a:r>
            <a:r>
              <a:rPr lang="de-DE" sz="2400" dirty="0" err="1"/>
              <a:t>supply</a:t>
            </a:r>
            <a:r>
              <a:rPr lang="de-DE" sz="2400" dirty="0"/>
              <a:t> </a:t>
            </a:r>
            <a:r>
              <a:rPr lang="de-DE" sz="2400" dirty="0" err="1"/>
              <a:t>equations</a:t>
            </a:r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5ABEE1-3A68-C725-9A69-DAB0B4DEFF47}"/>
              </a:ext>
            </a:extLst>
          </p:cNvPr>
          <p:cNvSpPr/>
          <p:nvPr/>
        </p:nvSpPr>
        <p:spPr>
          <a:xfrm>
            <a:off x="8105706" y="3451849"/>
            <a:ext cx="671734" cy="608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976C1CC-9B4B-FE4D-A73E-BD66C8B6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A0F51D8-B365-3FB2-C79F-9A3319D451FD}"/>
              </a:ext>
            </a:extLst>
          </p:cNvPr>
          <p:cNvSpPr/>
          <p:nvPr/>
        </p:nvSpPr>
        <p:spPr>
          <a:xfrm>
            <a:off x="4380575" y="1660247"/>
            <a:ext cx="1020886" cy="962052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CA719F-97E9-D458-27B6-208DEF353559}"/>
              </a:ext>
            </a:extLst>
          </p:cNvPr>
          <p:cNvSpPr/>
          <p:nvPr/>
        </p:nvSpPr>
        <p:spPr>
          <a:xfrm rot="10800000">
            <a:off x="4386306" y="2858406"/>
            <a:ext cx="1020886" cy="962052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4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3366-1E31-ED8B-EE78-3862CEBD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8C5363-7712-C221-727F-7A39E689CABC}"/>
              </a:ext>
            </a:extLst>
          </p:cNvPr>
          <p:cNvGrpSpPr/>
          <p:nvPr/>
        </p:nvGrpSpPr>
        <p:grpSpPr>
          <a:xfrm>
            <a:off x="716044" y="1816101"/>
            <a:ext cx="4906884" cy="3655138"/>
            <a:chOff x="1276309" y="2355379"/>
            <a:chExt cx="4505302" cy="32936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6068F4-395A-38E6-9CB8-20D66845B29C}"/>
                </a:ext>
              </a:extLst>
            </p:cNvPr>
            <p:cNvSpPr/>
            <p:nvPr/>
          </p:nvSpPr>
          <p:spPr>
            <a:xfrm>
              <a:off x="5019160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44EC5DB-51B1-2D4D-3026-50F53D3715A3}"/>
                </a:ext>
              </a:extLst>
            </p:cNvPr>
            <p:cNvCxnSpPr>
              <a:cxnSpLocks/>
              <a:stCxn id="40" idx="4"/>
              <a:endCxn id="7" idx="4"/>
            </p:cNvCxnSpPr>
            <p:nvPr/>
          </p:nvCxnSpPr>
          <p:spPr>
            <a:xfrm flipV="1">
              <a:off x="5109602" y="3742525"/>
              <a:ext cx="2" cy="14248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403EE35-4E09-B4A9-C0A6-D2BFFF08EDA6}"/>
                </a:ext>
              </a:extLst>
            </p:cNvPr>
            <p:cNvCxnSpPr>
              <a:cxnSpLocks/>
              <a:stCxn id="7" idx="0"/>
              <a:endCxn id="39" idx="4"/>
            </p:cNvCxnSpPr>
            <p:nvPr/>
          </p:nvCxnSpPr>
          <p:spPr>
            <a:xfrm flipV="1">
              <a:off x="5109604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53433F-AD0A-0BD1-1844-C7CF59E79864}"/>
                </a:ext>
              </a:extLst>
            </p:cNvPr>
            <p:cNvCxnSpPr>
              <a:cxnSpLocks/>
              <a:stCxn id="43" idx="4"/>
              <a:endCxn id="42" idx="4"/>
            </p:cNvCxnSpPr>
            <p:nvPr/>
          </p:nvCxnSpPr>
          <p:spPr>
            <a:xfrm flipV="1">
              <a:off x="3288827" y="3742525"/>
              <a:ext cx="2" cy="14248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C180673A-5996-D976-4775-85CC0FE16271}"/>
                </a:ext>
              </a:extLst>
            </p:cNvPr>
            <p:cNvCxnSpPr>
              <a:cxnSpLocks/>
            </p:cNvCxnSpPr>
            <p:nvPr/>
          </p:nvCxnSpPr>
          <p:spPr>
            <a:xfrm>
              <a:off x="3360337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803C6F-267F-AD3F-CA61-428120CD2FAF}"/>
                </a:ext>
              </a:extLst>
            </p:cNvPr>
            <p:cNvCxnSpPr>
              <a:cxnSpLocks/>
              <a:stCxn id="42" idx="0"/>
              <a:endCxn id="41" idx="4"/>
            </p:cNvCxnSpPr>
            <p:nvPr/>
          </p:nvCxnSpPr>
          <p:spPr>
            <a:xfrm flipV="1">
              <a:off x="3288828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7BF7-CF19-3209-C0EF-51773CCCE84C}"/>
                </a:ext>
              </a:extLst>
            </p:cNvPr>
            <p:cNvSpPr/>
            <p:nvPr/>
          </p:nvSpPr>
          <p:spPr>
            <a:xfrm rot="10800000">
              <a:off x="1377606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A145095-B709-4379-5615-98BFED148262}"/>
                </a:ext>
              </a:extLst>
            </p:cNvPr>
            <p:cNvCxnSpPr>
              <a:cxnSpLocks/>
              <a:stCxn id="13" idx="4"/>
              <a:endCxn id="45" idx="4"/>
            </p:cNvCxnSpPr>
            <p:nvPr/>
          </p:nvCxnSpPr>
          <p:spPr>
            <a:xfrm flipV="1">
              <a:off x="1468051" y="3742525"/>
              <a:ext cx="2" cy="14248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B3C73E-0EA5-9DC1-B630-57DAFFD725F2}"/>
                </a:ext>
              </a:extLst>
            </p:cNvPr>
            <p:cNvCxnSpPr>
              <a:cxnSpLocks/>
              <a:stCxn id="45" idx="0"/>
              <a:endCxn id="44" idx="4"/>
            </p:cNvCxnSpPr>
            <p:nvPr/>
          </p:nvCxnSpPr>
          <p:spPr>
            <a:xfrm flipV="1">
              <a:off x="1468052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F5D0F80-121D-7DA9-7DB9-9A12FC7C3EB1}"/>
                    </a:ext>
                  </a:extLst>
                </p:cNvPr>
                <p:cNvSpPr/>
                <p:nvPr/>
              </p:nvSpPr>
              <p:spPr>
                <a:xfrm>
                  <a:off x="4798318" y="3191079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F5D0F80-121D-7DA9-7DB9-9A12FC7C3E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318" y="3191079"/>
                  <a:ext cx="970593" cy="4916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938717-E169-5EF3-2906-743189F8F20F}"/>
                    </a:ext>
                  </a:extLst>
                </p:cNvPr>
                <p:cNvSpPr/>
                <p:nvPr/>
              </p:nvSpPr>
              <p:spPr>
                <a:xfrm>
                  <a:off x="4762485" y="2355379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938717-E169-5EF3-2906-743189F8F2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485" y="2355379"/>
                  <a:ext cx="970593" cy="4916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AF50966-B409-9C87-AA7E-AF1B9EED54EC}"/>
                    </a:ext>
                  </a:extLst>
                </p:cNvPr>
                <p:cNvSpPr/>
                <p:nvPr/>
              </p:nvSpPr>
              <p:spPr>
                <a:xfrm>
                  <a:off x="4811018" y="5157406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AF50966-B409-9C87-AA7E-AF1B9EED54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018" y="5157406"/>
                  <a:ext cx="970593" cy="4916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1C5202-EB3C-328B-DE98-1AAED1F857AB}"/>
                    </a:ext>
                  </a:extLst>
                </p:cNvPr>
                <p:cNvSpPr/>
                <p:nvPr/>
              </p:nvSpPr>
              <p:spPr>
                <a:xfrm>
                  <a:off x="3094918" y="31910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1C5202-EB3C-328B-DE98-1AAED1F857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3191079"/>
                  <a:ext cx="970592" cy="4916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21EC04-607D-79A5-F510-5EF7105A9C1B}"/>
                    </a:ext>
                  </a:extLst>
                </p:cNvPr>
                <p:cNvSpPr/>
                <p:nvPr/>
              </p:nvSpPr>
              <p:spPr>
                <a:xfrm>
                  <a:off x="3094918" y="23553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21EC04-607D-79A5-F510-5EF7105A9C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2355379"/>
                  <a:ext cx="970592" cy="4916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C4CCF-BCBB-C001-0B85-1403F4008337}"/>
                    </a:ext>
                  </a:extLst>
                </p:cNvPr>
                <p:cNvSpPr/>
                <p:nvPr/>
              </p:nvSpPr>
              <p:spPr>
                <a:xfrm>
                  <a:off x="3094918" y="5157406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C4CCF-BCBB-C001-0B85-1403F4008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5157406"/>
                  <a:ext cx="970592" cy="4916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82760BE-3218-7123-8067-12007747D7EB}"/>
                    </a:ext>
                  </a:extLst>
                </p:cNvPr>
                <p:cNvSpPr/>
                <p:nvPr/>
              </p:nvSpPr>
              <p:spPr>
                <a:xfrm>
                  <a:off x="1276309" y="31910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82760BE-3218-7123-8067-12007747D7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3191079"/>
                  <a:ext cx="970592" cy="4916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0677CA4-34E7-857A-12B6-96FDF9510FFE}"/>
                    </a:ext>
                  </a:extLst>
                </p:cNvPr>
                <p:cNvSpPr/>
                <p:nvPr/>
              </p:nvSpPr>
              <p:spPr>
                <a:xfrm>
                  <a:off x="1276309" y="23553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0677CA4-34E7-857A-12B6-96FDF9510F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2355379"/>
                  <a:ext cx="970592" cy="4916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3E8C8F2-0712-B35D-BD38-83EDC3DC5C0B}"/>
                    </a:ext>
                  </a:extLst>
                </p:cNvPr>
                <p:cNvSpPr/>
                <p:nvPr/>
              </p:nvSpPr>
              <p:spPr>
                <a:xfrm>
                  <a:off x="1276309" y="5157406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3E8C8F2-0712-B35D-BD38-83EDC3DC5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5157406"/>
                  <a:ext cx="970592" cy="4916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A3EC9027-096D-ECCF-45B4-801BE1FA88FA}"/>
                </a:ext>
              </a:extLst>
            </p:cNvPr>
            <p:cNvCxnSpPr>
              <a:cxnSpLocks/>
            </p:cNvCxnSpPr>
            <p:nvPr/>
          </p:nvCxnSpPr>
          <p:spPr>
            <a:xfrm>
              <a:off x="1550279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8503855C-EA45-5A15-A1FF-12BFEA7AAB59}"/>
                </a:ext>
              </a:extLst>
            </p:cNvPr>
            <p:cNvCxnSpPr>
              <a:cxnSpLocks/>
            </p:cNvCxnSpPr>
            <p:nvPr/>
          </p:nvCxnSpPr>
          <p:spPr>
            <a:xfrm>
              <a:off x="5184760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0C151B8-8C9A-2D67-A5FE-AF4A248DD6A7}"/>
                </a:ext>
              </a:extLst>
            </p:cNvPr>
            <p:cNvSpPr/>
            <p:nvPr/>
          </p:nvSpPr>
          <p:spPr>
            <a:xfrm>
              <a:off x="5019160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FC25792-E7EF-43E4-C9B0-115FECD676BE}"/>
                </a:ext>
              </a:extLst>
            </p:cNvPr>
            <p:cNvSpPr/>
            <p:nvPr/>
          </p:nvSpPr>
          <p:spPr>
            <a:xfrm rot="10800000">
              <a:off x="5019160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80DD22-0475-992C-A97D-A5D761D80D15}"/>
                </a:ext>
              </a:extLst>
            </p:cNvPr>
            <p:cNvSpPr/>
            <p:nvPr/>
          </p:nvSpPr>
          <p:spPr>
            <a:xfrm>
              <a:off x="3198384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C7E779D-5410-75E6-BD84-D08D5414C889}"/>
                </a:ext>
              </a:extLst>
            </p:cNvPr>
            <p:cNvSpPr/>
            <p:nvPr/>
          </p:nvSpPr>
          <p:spPr>
            <a:xfrm>
              <a:off x="3198384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8CE1270-B3CA-983D-21C1-FFBB4E5EB790}"/>
                </a:ext>
              </a:extLst>
            </p:cNvPr>
            <p:cNvSpPr/>
            <p:nvPr/>
          </p:nvSpPr>
          <p:spPr>
            <a:xfrm rot="10800000">
              <a:off x="3198384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90BED1-3264-EE9B-5E38-53F0401E9527}"/>
                </a:ext>
              </a:extLst>
            </p:cNvPr>
            <p:cNvSpPr/>
            <p:nvPr/>
          </p:nvSpPr>
          <p:spPr>
            <a:xfrm>
              <a:off x="1377606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9406AB-D9F7-802B-00F3-A7BFCEC95926}"/>
                </a:ext>
              </a:extLst>
            </p:cNvPr>
            <p:cNvSpPr/>
            <p:nvPr/>
          </p:nvSpPr>
          <p:spPr>
            <a:xfrm>
              <a:off x="1377606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68EA54C-3FAA-7AEE-C1CE-C496036C9BC0}"/>
              </a:ext>
            </a:extLst>
          </p:cNvPr>
          <p:cNvSpPr txBox="1"/>
          <p:nvPr/>
        </p:nvSpPr>
        <p:spPr>
          <a:xfrm>
            <a:off x="6169026" y="1942286"/>
            <a:ext cx="397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Demand and </a:t>
            </a:r>
            <a:r>
              <a:rPr lang="de-DE" sz="2400" dirty="0" err="1"/>
              <a:t>supply</a:t>
            </a:r>
            <a:r>
              <a:rPr lang="de-DE" sz="2400" dirty="0"/>
              <a:t> </a:t>
            </a:r>
            <a:r>
              <a:rPr lang="de-DE" sz="2400" dirty="0" err="1"/>
              <a:t>equations</a:t>
            </a:r>
            <a:endParaRPr lang="en-US" sz="2400" dirty="0"/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E5110158-4F1D-B5EC-F6A1-917AF313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 </a:t>
            </a:r>
            <a:r>
              <a:rPr lang="de-DE" dirty="0" err="1"/>
              <a:t>series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B4D8BA-AAE1-9138-88DE-268B27EE66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6175" y="2820579"/>
            <a:ext cx="3551459" cy="5188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E24672-E302-8E8C-7C2A-00A945106A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9976" y="3552884"/>
            <a:ext cx="3229412" cy="474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514F74-A429-4B62-BA17-A008863BE5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8076" y="4237555"/>
            <a:ext cx="894574" cy="3757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B78B72-583E-CBFD-0B6C-C0EBB36CB3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5225" y="4817437"/>
            <a:ext cx="5931025" cy="8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1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3366-1E31-ED8B-EE78-3862CEBD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8C5363-7712-C221-727F-7A39E689CABC}"/>
              </a:ext>
            </a:extLst>
          </p:cNvPr>
          <p:cNvGrpSpPr/>
          <p:nvPr/>
        </p:nvGrpSpPr>
        <p:grpSpPr>
          <a:xfrm>
            <a:off x="540000" y="1816101"/>
            <a:ext cx="5082927" cy="3655138"/>
            <a:chOff x="1114673" y="2355379"/>
            <a:chExt cx="4666938" cy="32936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6068F4-395A-38E6-9CB8-20D66845B29C}"/>
                </a:ext>
              </a:extLst>
            </p:cNvPr>
            <p:cNvSpPr/>
            <p:nvPr/>
          </p:nvSpPr>
          <p:spPr>
            <a:xfrm>
              <a:off x="5019160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44EC5DB-51B1-2D4D-3026-50F53D3715A3}"/>
                </a:ext>
              </a:extLst>
            </p:cNvPr>
            <p:cNvCxnSpPr>
              <a:cxnSpLocks/>
              <a:stCxn id="40" idx="4"/>
              <a:endCxn id="7" idx="4"/>
            </p:cNvCxnSpPr>
            <p:nvPr/>
          </p:nvCxnSpPr>
          <p:spPr>
            <a:xfrm flipV="1">
              <a:off x="5109602" y="3742525"/>
              <a:ext cx="2" cy="14248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403EE35-4E09-B4A9-C0A6-D2BFFF08EDA6}"/>
                </a:ext>
              </a:extLst>
            </p:cNvPr>
            <p:cNvCxnSpPr>
              <a:cxnSpLocks/>
              <a:stCxn id="7" idx="0"/>
              <a:endCxn id="39" idx="4"/>
            </p:cNvCxnSpPr>
            <p:nvPr/>
          </p:nvCxnSpPr>
          <p:spPr>
            <a:xfrm flipV="1">
              <a:off x="5109604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53433F-AD0A-0BD1-1844-C7CF59E79864}"/>
                </a:ext>
              </a:extLst>
            </p:cNvPr>
            <p:cNvCxnSpPr>
              <a:cxnSpLocks/>
              <a:stCxn id="43" idx="4"/>
              <a:endCxn id="42" idx="4"/>
            </p:cNvCxnSpPr>
            <p:nvPr/>
          </p:nvCxnSpPr>
          <p:spPr>
            <a:xfrm flipV="1">
              <a:off x="3288827" y="3742525"/>
              <a:ext cx="2" cy="1424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C180673A-5996-D976-4775-85CC0FE16271}"/>
                </a:ext>
              </a:extLst>
            </p:cNvPr>
            <p:cNvCxnSpPr>
              <a:cxnSpLocks/>
            </p:cNvCxnSpPr>
            <p:nvPr/>
          </p:nvCxnSpPr>
          <p:spPr>
            <a:xfrm>
              <a:off x="3360337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803C6F-267F-AD3F-CA61-428120CD2FAF}"/>
                </a:ext>
              </a:extLst>
            </p:cNvPr>
            <p:cNvCxnSpPr>
              <a:cxnSpLocks/>
              <a:stCxn id="42" idx="0"/>
              <a:endCxn id="41" idx="4"/>
            </p:cNvCxnSpPr>
            <p:nvPr/>
          </p:nvCxnSpPr>
          <p:spPr>
            <a:xfrm flipV="1">
              <a:off x="3288828" y="2903434"/>
              <a:ext cx="0" cy="66233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7BF7-CF19-3209-C0EF-51773CCCE84C}"/>
                </a:ext>
              </a:extLst>
            </p:cNvPr>
            <p:cNvSpPr/>
            <p:nvPr/>
          </p:nvSpPr>
          <p:spPr>
            <a:xfrm rot="10800000">
              <a:off x="1377606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A145095-B709-4379-5615-98BFED148262}"/>
                </a:ext>
              </a:extLst>
            </p:cNvPr>
            <p:cNvCxnSpPr>
              <a:cxnSpLocks/>
              <a:stCxn id="13" idx="4"/>
              <a:endCxn id="45" idx="4"/>
            </p:cNvCxnSpPr>
            <p:nvPr/>
          </p:nvCxnSpPr>
          <p:spPr>
            <a:xfrm flipV="1">
              <a:off x="1468051" y="3742525"/>
              <a:ext cx="2" cy="14248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B3C73E-0EA5-9DC1-B630-57DAFFD725F2}"/>
                </a:ext>
              </a:extLst>
            </p:cNvPr>
            <p:cNvCxnSpPr>
              <a:cxnSpLocks/>
              <a:stCxn id="45" idx="0"/>
              <a:endCxn id="44" idx="4"/>
            </p:cNvCxnSpPr>
            <p:nvPr/>
          </p:nvCxnSpPr>
          <p:spPr>
            <a:xfrm flipV="1">
              <a:off x="1468052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25DC599-A404-9E3E-A544-26B94EFC95B2}"/>
                </a:ext>
              </a:extLst>
            </p:cNvPr>
            <p:cNvCxnSpPr>
              <a:cxnSpLocks/>
              <a:stCxn id="39" idx="2"/>
              <a:endCxn id="41" idx="6"/>
            </p:cNvCxnSpPr>
            <p:nvPr/>
          </p:nvCxnSpPr>
          <p:spPr>
            <a:xfrm flipH="1">
              <a:off x="3379271" y="2815055"/>
              <a:ext cx="163988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F5D0F80-121D-7DA9-7DB9-9A12FC7C3EB1}"/>
                    </a:ext>
                  </a:extLst>
                </p:cNvPr>
                <p:cNvSpPr/>
                <p:nvPr/>
              </p:nvSpPr>
              <p:spPr>
                <a:xfrm>
                  <a:off x="4798318" y="3191079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F5D0F80-121D-7DA9-7DB9-9A12FC7C3E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318" y="3191079"/>
                  <a:ext cx="970593" cy="4916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938717-E169-5EF3-2906-743189F8F20F}"/>
                    </a:ext>
                  </a:extLst>
                </p:cNvPr>
                <p:cNvSpPr/>
                <p:nvPr/>
              </p:nvSpPr>
              <p:spPr>
                <a:xfrm>
                  <a:off x="4762485" y="2355379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938717-E169-5EF3-2906-743189F8F2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485" y="2355379"/>
                  <a:ext cx="970593" cy="4916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AF50966-B409-9C87-AA7E-AF1B9EED54EC}"/>
                    </a:ext>
                  </a:extLst>
                </p:cNvPr>
                <p:cNvSpPr/>
                <p:nvPr/>
              </p:nvSpPr>
              <p:spPr>
                <a:xfrm>
                  <a:off x="4811018" y="5157406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AF50966-B409-9C87-AA7E-AF1B9EED54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018" y="5157406"/>
                  <a:ext cx="970593" cy="4916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1C5202-EB3C-328B-DE98-1AAED1F857AB}"/>
                    </a:ext>
                  </a:extLst>
                </p:cNvPr>
                <p:cNvSpPr/>
                <p:nvPr/>
              </p:nvSpPr>
              <p:spPr>
                <a:xfrm>
                  <a:off x="3094918" y="31910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1C5202-EB3C-328B-DE98-1AAED1F857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3191079"/>
                  <a:ext cx="970592" cy="4916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21EC04-607D-79A5-F510-5EF7105A9C1B}"/>
                    </a:ext>
                  </a:extLst>
                </p:cNvPr>
                <p:cNvSpPr/>
                <p:nvPr/>
              </p:nvSpPr>
              <p:spPr>
                <a:xfrm>
                  <a:off x="3094918" y="23553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21EC04-607D-79A5-F510-5EF7105A9C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2355379"/>
                  <a:ext cx="970592" cy="4916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C4CCF-BCBB-C001-0B85-1403F4008337}"/>
                    </a:ext>
                  </a:extLst>
                </p:cNvPr>
                <p:cNvSpPr/>
                <p:nvPr/>
              </p:nvSpPr>
              <p:spPr>
                <a:xfrm>
                  <a:off x="3094918" y="5157406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C4CCF-BCBB-C001-0B85-1403F4008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5157406"/>
                  <a:ext cx="970592" cy="4916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82760BE-3218-7123-8067-12007747D7EB}"/>
                    </a:ext>
                  </a:extLst>
                </p:cNvPr>
                <p:cNvSpPr/>
                <p:nvPr/>
              </p:nvSpPr>
              <p:spPr>
                <a:xfrm>
                  <a:off x="1276309" y="31910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82760BE-3218-7123-8067-12007747D7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3191079"/>
                  <a:ext cx="970592" cy="4916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0677CA4-34E7-857A-12B6-96FDF9510FFE}"/>
                    </a:ext>
                  </a:extLst>
                </p:cNvPr>
                <p:cNvSpPr/>
                <p:nvPr/>
              </p:nvSpPr>
              <p:spPr>
                <a:xfrm>
                  <a:off x="1276309" y="23553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0677CA4-34E7-857A-12B6-96FDF9510F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2355379"/>
                  <a:ext cx="970592" cy="4916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3E8C8F2-0712-B35D-BD38-83EDC3DC5C0B}"/>
                    </a:ext>
                  </a:extLst>
                </p:cNvPr>
                <p:cNvSpPr/>
                <p:nvPr/>
              </p:nvSpPr>
              <p:spPr>
                <a:xfrm>
                  <a:off x="1276309" y="5157406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3E8C8F2-0712-B35D-BD38-83EDC3DC5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5157406"/>
                  <a:ext cx="970592" cy="4916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1F75E85-3D52-488B-4291-11754B0CD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0650" y="2811603"/>
              <a:ext cx="223080" cy="345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F31FF8B-EDA3-1749-F394-3D9FBED5AA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7914" y="2811603"/>
              <a:ext cx="2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FBA2DFD-42E7-166F-4831-0D8B43D89E12}"/>
                </a:ext>
              </a:extLst>
            </p:cNvPr>
            <p:cNvCxnSpPr>
              <a:cxnSpLocks/>
              <a:stCxn id="7" idx="3"/>
              <a:endCxn id="43" idx="3"/>
            </p:cNvCxnSpPr>
            <p:nvPr/>
          </p:nvCxnSpPr>
          <p:spPr>
            <a:xfrm flipH="1">
              <a:off x="3352782" y="3716639"/>
              <a:ext cx="1692869" cy="1476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1E12CCB-AC90-ED54-11CD-4EEBA044F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3507" y="5255794"/>
              <a:ext cx="2437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3FD901B-9D36-9286-B689-0A93862033AA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 flipH="1">
              <a:off x="1150650" y="3716639"/>
              <a:ext cx="253447" cy="18969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D58DFCE-ECDE-2BDB-58D5-5D21D39E0C82}"/>
                </a:ext>
              </a:extLst>
            </p:cNvPr>
            <p:cNvCxnSpPr>
              <a:cxnSpLocks/>
              <a:stCxn id="40" idx="6"/>
              <a:endCxn id="43" idx="2"/>
            </p:cNvCxnSpPr>
            <p:nvPr/>
          </p:nvCxnSpPr>
          <p:spPr>
            <a:xfrm flipH="1">
              <a:off x="3379273" y="5255794"/>
              <a:ext cx="163988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A70937F-463F-18D6-C745-976854BEC0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4673" y="5245785"/>
              <a:ext cx="280546" cy="1000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19CCCD0-4EE7-4F01-8EFC-8C46ED3930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6597" y="5021392"/>
              <a:ext cx="215917" cy="19655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A3EC9027-096D-ECCF-45B4-801BE1FA88FA}"/>
                </a:ext>
              </a:extLst>
            </p:cNvPr>
            <p:cNvCxnSpPr>
              <a:cxnSpLocks/>
            </p:cNvCxnSpPr>
            <p:nvPr/>
          </p:nvCxnSpPr>
          <p:spPr>
            <a:xfrm>
              <a:off x="1550279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8503855C-EA45-5A15-A1FF-12BFEA7AAB59}"/>
                </a:ext>
              </a:extLst>
            </p:cNvPr>
            <p:cNvCxnSpPr>
              <a:cxnSpLocks/>
            </p:cNvCxnSpPr>
            <p:nvPr/>
          </p:nvCxnSpPr>
          <p:spPr>
            <a:xfrm>
              <a:off x="5184760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0C151B8-8C9A-2D67-A5FE-AF4A248DD6A7}"/>
                </a:ext>
              </a:extLst>
            </p:cNvPr>
            <p:cNvSpPr/>
            <p:nvPr/>
          </p:nvSpPr>
          <p:spPr>
            <a:xfrm>
              <a:off x="5019160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FC25792-E7EF-43E4-C9B0-115FECD676BE}"/>
                </a:ext>
              </a:extLst>
            </p:cNvPr>
            <p:cNvSpPr/>
            <p:nvPr/>
          </p:nvSpPr>
          <p:spPr>
            <a:xfrm rot="10800000">
              <a:off x="5019160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80DD22-0475-992C-A97D-A5D761D80D15}"/>
                </a:ext>
              </a:extLst>
            </p:cNvPr>
            <p:cNvSpPr/>
            <p:nvPr/>
          </p:nvSpPr>
          <p:spPr>
            <a:xfrm>
              <a:off x="3198384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C7E779D-5410-75E6-BD84-D08D5414C889}"/>
                </a:ext>
              </a:extLst>
            </p:cNvPr>
            <p:cNvSpPr/>
            <p:nvPr/>
          </p:nvSpPr>
          <p:spPr>
            <a:xfrm>
              <a:off x="3198384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8CE1270-B3CA-983D-21C1-FFBB4E5EB790}"/>
                </a:ext>
              </a:extLst>
            </p:cNvPr>
            <p:cNvSpPr/>
            <p:nvPr/>
          </p:nvSpPr>
          <p:spPr>
            <a:xfrm rot="10800000">
              <a:off x="3198384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90BED1-3264-EE9B-5E38-53F0401E9527}"/>
                </a:ext>
              </a:extLst>
            </p:cNvPr>
            <p:cNvSpPr/>
            <p:nvPr/>
          </p:nvSpPr>
          <p:spPr>
            <a:xfrm>
              <a:off x="1377606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9406AB-D9F7-802B-00F3-A7BFCEC95926}"/>
                </a:ext>
              </a:extLst>
            </p:cNvPr>
            <p:cNvSpPr/>
            <p:nvPr/>
          </p:nvSpPr>
          <p:spPr>
            <a:xfrm>
              <a:off x="1377606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itle 50">
            <a:extLst>
              <a:ext uri="{FF2B5EF4-FFF2-40B4-BE49-F238E27FC236}">
                <a16:creationId xmlns:a16="http://schemas.microsoft.com/office/drawing/2014/main" id="{C80A5A54-7B52-33DC-A97C-D7B0E744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 </a:t>
            </a:r>
            <a:r>
              <a:rPr lang="de-DE" dirty="0" err="1"/>
              <a:t>series</a:t>
            </a:r>
            <a:endParaRPr 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1E0EBBF-D02A-EA15-AD26-ADC6D6E46A1C}"/>
              </a:ext>
            </a:extLst>
          </p:cNvPr>
          <p:cNvCxnSpPr>
            <a:cxnSpLocks/>
          </p:cNvCxnSpPr>
          <p:nvPr/>
        </p:nvCxnSpPr>
        <p:spPr>
          <a:xfrm flipH="1">
            <a:off x="1023382" y="2326226"/>
            <a:ext cx="1786059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C0415C-AB62-F8D7-EE9D-77C19D72D8FD}"/>
              </a:ext>
            </a:extLst>
          </p:cNvPr>
          <p:cNvCxnSpPr>
            <a:cxnSpLocks/>
          </p:cNvCxnSpPr>
          <p:nvPr/>
        </p:nvCxnSpPr>
        <p:spPr>
          <a:xfrm flipH="1">
            <a:off x="994530" y="3326759"/>
            <a:ext cx="1843766" cy="1638726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F77A3E8-DC0C-4A60-F19E-3D1902BC5A67}"/>
              </a:ext>
            </a:extLst>
          </p:cNvPr>
          <p:cNvCxnSpPr>
            <a:cxnSpLocks/>
          </p:cNvCxnSpPr>
          <p:nvPr/>
        </p:nvCxnSpPr>
        <p:spPr>
          <a:xfrm flipH="1">
            <a:off x="1023382" y="5034836"/>
            <a:ext cx="1786061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80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BA80-A4CB-981C-CFCE-B4EE7C52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simulation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3366-1E31-ED8B-EE78-3862CEBD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8C5363-7712-C221-727F-7A39E689CABC}"/>
              </a:ext>
            </a:extLst>
          </p:cNvPr>
          <p:cNvGrpSpPr/>
          <p:nvPr/>
        </p:nvGrpSpPr>
        <p:grpSpPr>
          <a:xfrm>
            <a:off x="540000" y="1816101"/>
            <a:ext cx="5082927" cy="3655138"/>
            <a:chOff x="1114673" y="2355379"/>
            <a:chExt cx="4666938" cy="32936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6068F4-395A-38E6-9CB8-20D66845B29C}"/>
                </a:ext>
              </a:extLst>
            </p:cNvPr>
            <p:cNvSpPr/>
            <p:nvPr/>
          </p:nvSpPr>
          <p:spPr>
            <a:xfrm>
              <a:off x="5019160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44EC5DB-51B1-2D4D-3026-50F53D3715A3}"/>
                </a:ext>
              </a:extLst>
            </p:cNvPr>
            <p:cNvCxnSpPr>
              <a:cxnSpLocks/>
              <a:stCxn id="40" idx="4"/>
              <a:endCxn id="7" idx="4"/>
            </p:cNvCxnSpPr>
            <p:nvPr/>
          </p:nvCxnSpPr>
          <p:spPr>
            <a:xfrm flipV="1">
              <a:off x="5109602" y="3742525"/>
              <a:ext cx="2" cy="14248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403EE35-4E09-B4A9-C0A6-D2BFFF08EDA6}"/>
                </a:ext>
              </a:extLst>
            </p:cNvPr>
            <p:cNvCxnSpPr>
              <a:cxnSpLocks/>
              <a:stCxn id="7" idx="0"/>
              <a:endCxn id="39" idx="4"/>
            </p:cNvCxnSpPr>
            <p:nvPr/>
          </p:nvCxnSpPr>
          <p:spPr>
            <a:xfrm flipV="1">
              <a:off x="5109604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53433F-AD0A-0BD1-1844-C7CF59E79864}"/>
                </a:ext>
              </a:extLst>
            </p:cNvPr>
            <p:cNvCxnSpPr>
              <a:cxnSpLocks/>
              <a:stCxn id="43" idx="4"/>
              <a:endCxn id="42" idx="4"/>
            </p:cNvCxnSpPr>
            <p:nvPr/>
          </p:nvCxnSpPr>
          <p:spPr>
            <a:xfrm flipV="1">
              <a:off x="3288827" y="3742525"/>
              <a:ext cx="2" cy="1424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C180673A-5996-D976-4775-85CC0FE16271}"/>
                </a:ext>
              </a:extLst>
            </p:cNvPr>
            <p:cNvCxnSpPr>
              <a:cxnSpLocks/>
            </p:cNvCxnSpPr>
            <p:nvPr/>
          </p:nvCxnSpPr>
          <p:spPr>
            <a:xfrm>
              <a:off x="3360337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803C6F-267F-AD3F-CA61-428120CD2FAF}"/>
                </a:ext>
              </a:extLst>
            </p:cNvPr>
            <p:cNvCxnSpPr>
              <a:cxnSpLocks/>
              <a:stCxn id="42" idx="0"/>
              <a:endCxn id="41" idx="4"/>
            </p:cNvCxnSpPr>
            <p:nvPr/>
          </p:nvCxnSpPr>
          <p:spPr>
            <a:xfrm flipV="1">
              <a:off x="3288828" y="2903434"/>
              <a:ext cx="0" cy="66233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7BF7-CF19-3209-C0EF-51773CCCE84C}"/>
                </a:ext>
              </a:extLst>
            </p:cNvPr>
            <p:cNvSpPr/>
            <p:nvPr/>
          </p:nvSpPr>
          <p:spPr>
            <a:xfrm rot="10800000">
              <a:off x="1377606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A145095-B709-4379-5615-98BFED148262}"/>
                </a:ext>
              </a:extLst>
            </p:cNvPr>
            <p:cNvCxnSpPr>
              <a:cxnSpLocks/>
              <a:stCxn id="13" idx="4"/>
              <a:endCxn id="45" idx="4"/>
            </p:cNvCxnSpPr>
            <p:nvPr/>
          </p:nvCxnSpPr>
          <p:spPr>
            <a:xfrm flipV="1">
              <a:off x="1468051" y="3742525"/>
              <a:ext cx="2" cy="14248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B3C73E-0EA5-9DC1-B630-57DAFFD725F2}"/>
                </a:ext>
              </a:extLst>
            </p:cNvPr>
            <p:cNvCxnSpPr>
              <a:cxnSpLocks/>
              <a:stCxn id="45" idx="0"/>
              <a:endCxn id="44" idx="4"/>
            </p:cNvCxnSpPr>
            <p:nvPr/>
          </p:nvCxnSpPr>
          <p:spPr>
            <a:xfrm flipV="1">
              <a:off x="1468052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EB75C2B-6EC2-8E59-9D58-2D82CB485C45}"/>
                </a:ext>
              </a:extLst>
            </p:cNvPr>
            <p:cNvCxnSpPr>
              <a:cxnSpLocks/>
              <a:stCxn id="41" idx="2"/>
              <a:endCxn id="44" idx="6"/>
            </p:cNvCxnSpPr>
            <p:nvPr/>
          </p:nvCxnSpPr>
          <p:spPr>
            <a:xfrm flipH="1">
              <a:off x="1558495" y="2815055"/>
              <a:ext cx="16398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25DC599-A404-9E3E-A544-26B94EFC95B2}"/>
                </a:ext>
              </a:extLst>
            </p:cNvPr>
            <p:cNvCxnSpPr>
              <a:cxnSpLocks/>
              <a:stCxn id="39" idx="2"/>
              <a:endCxn id="41" idx="6"/>
            </p:cNvCxnSpPr>
            <p:nvPr/>
          </p:nvCxnSpPr>
          <p:spPr>
            <a:xfrm flipH="1">
              <a:off x="3379271" y="2815055"/>
              <a:ext cx="163988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F5D0F80-121D-7DA9-7DB9-9A12FC7C3EB1}"/>
                    </a:ext>
                  </a:extLst>
                </p:cNvPr>
                <p:cNvSpPr/>
                <p:nvPr/>
              </p:nvSpPr>
              <p:spPr>
                <a:xfrm>
                  <a:off x="4798318" y="3191079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F5D0F80-121D-7DA9-7DB9-9A12FC7C3E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318" y="3191079"/>
                  <a:ext cx="970593" cy="4916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938717-E169-5EF3-2906-743189F8F20F}"/>
                    </a:ext>
                  </a:extLst>
                </p:cNvPr>
                <p:cNvSpPr/>
                <p:nvPr/>
              </p:nvSpPr>
              <p:spPr>
                <a:xfrm>
                  <a:off x="4762485" y="2355379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938717-E169-5EF3-2906-743189F8F2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485" y="2355379"/>
                  <a:ext cx="970593" cy="4916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AF50966-B409-9C87-AA7E-AF1B9EED54EC}"/>
                    </a:ext>
                  </a:extLst>
                </p:cNvPr>
                <p:cNvSpPr/>
                <p:nvPr/>
              </p:nvSpPr>
              <p:spPr>
                <a:xfrm>
                  <a:off x="4811018" y="5157406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AF50966-B409-9C87-AA7E-AF1B9EED54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018" y="5157406"/>
                  <a:ext cx="970593" cy="4916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1C5202-EB3C-328B-DE98-1AAED1F857AB}"/>
                    </a:ext>
                  </a:extLst>
                </p:cNvPr>
                <p:cNvSpPr/>
                <p:nvPr/>
              </p:nvSpPr>
              <p:spPr>
                <a:xfrm>
                  <a:off x="3094918" y="31910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1C5202-EB3C-328B-DE98-1AAED1F857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3191079"/>
                  <a:ext cx="970592" cy="4916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21EC04-607D-79A5-F510-5EF7105A9C1B}"/>
                    </a:ext>
                  </a:extLst>
                </p:cNvPr>
                <p:cNvSpPr/>
                <p:nvPr/>
              </p:nvSpPr>
              <p:spPr>
                <a:xfrm>
                  <a:off x="3094918" y="23553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21EC04-607D-79A5-F510-5EF7105A9C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2355379"/>
                  <a:ext cx="970592" cy="4916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C4CCF-BCBB-C001-0B85-1403F4008337}"/>
                    </a:ext>
                  </a:extLst>
                </p:cNvPr>
                <p:cNvSpPr/>
                <p:nvPr/>
              </p:nvSpPr>
              <p:spPr>
                <a:xfrm>
                  <a:off x="3094918" y="5157406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C4CCF-BCBB-C001-0B85-1403F4008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5157406"/>
                  <a:ext cx="970592" cy="4916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82760BE-3218-7123-8067-12007747D7EB}"/>
                    </a:ext>
                  </a:extLst>
                </p:cNvPr>
                <p:cNvSpPr/>
                <p:nvPr/>
              </p:nvSpPr>
              <p:spPr>
                <a:xfrm>
                  <a:off x="1276309" y="31910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82760BE-3218-7123-8067-12007747D7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3191079"/>
                  <a:ext cx="970592" cy="4916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0677CA4-34E7-857A-12B6-96FDF9510FFE}"/>
                    </a:ext>
                  </a:extLst>
                </p:cNvPr>
                <p:cNvSpPr/>
                <p:nvPr/>
              </p:nvSpPr>
              <p:spPr>
                <a:xfrm>
                  <a:off x="1276309" y="23553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0677CA4-34E7-857A-12B6-96FDF9510F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2355379"/>
                  <a:ext cx="970592" cy="4916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3E8C8F2-0712-B35D-BD38-83EDC3DC5C0B}"/>
                    </a:ext>
                  </a:extLst>
                </p:cNvPr>
                <p:cNvSpPr/>
                <p:nvPr/>
              </p:nvSpPr>
              <p:spPr>
                <a:xfrm>
                  <a:off x="1276309" y="5157406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3E8C8F2-0712-B35D-BD38-83EDC3DC5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5157406"/>
                  <a:ext cx="970592" cy="4916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1F75E85-3D52-488B-4291-11754B0CD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0650" y="2811603"/>
              <a:ext cx="223080" cy="345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F31FF8B-EDA3-1749-F394-3D9FBED5AA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7914" y="2811603"/>
              <a:ext cx="2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FBA2DFD-42E7-166F-4831-0D8B43D89E12}"/>
                </a:ext>
              </a:extLst>
            </p:cNvPr>
            <p:cNvCxnSpPr>
              <a:cxnSpLocks/>
              <a:stCxn id="7" idx="3"/>
              <a:endCxn id="43" idx="3"/>
            </p:cNvCxnSpPr>
            <p:nvPr/>
          </p:nvCxnSpPr>
          <p:spPr>
            <a:xfrm flipH="1">
              <a:off x="3352782" y="3716639"/>
              <a:ext cx="1692869" cy="1476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01972FD-14C8-D42B-9B0E-A5BBED1B530B}"/>
                </a:ext>
              </a:extLst>
            </p:cNvPr>
            <p:cNvCxnSpPr>
              <a:cxnSpLocks/>
              <a:stCxn id="42" idx="3"/>
              <a:endCxn id="13" idx="3"/>
            </p:cNvCxnSpPr>
            <p:nvPr/>
          </p:nvCxnSpPr>
          <p:spPr>
            <a:xfrm flipH="1">
              <a:off x="1532004" y="3716639"/>
              <a:ext cx="1692871" cy="1476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1E12CCB-AC90-ED54-11CD-4EEBA044F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3507" y="5255794"/>
              <a:ext cx="2437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3FD901B-9D36-9286-B689-0A93862033AA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 flipH="1">
              <a:off x="1150650" y="3716639"/>
              <a:ext cx="253447" cy="18969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EB5AE85-5C50-FFCF-6C96-AB531E53D7B6}"/>
                </a:ext>
              </a:extLst>
            </p:cNvPr>
            <p:cNvCxnSpPr>
              <a:cxnSpLocks/>
              <a:stCxn id="43" idx="6"/>
              <a:endCxn id="13" idx="2"/>
            </p:cNvCxnSpPr>
            <p:nvPr/>
          </p:nvCxnSpPr>
          <p:spPr>
            <a:xfrm flipH="1">
              <a:off x="1558495" y="5255794"/>
              <a:ext cx="16398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D58DFCE-ECDE-2BDB-58D5-5D21D39E0C82}"/>
                </a:ext>
              </a:extLst>
            </p:cNvPr>
            <p:cNvCxnSpPr>
              <a:cxnSpLocks/>
              <a:stCxn id="40" idx="6"/>
              <a:endCxn id="43" idx="2"/>
            </p:cNvCxnSpPr>
            <p:nvPr/>
          </p:nvCxnSpPr>
          <p:spPr>
            <a:xfrm flipH="1">
              <a:off x="3379273" y="5255794"/>
              <a:ext cx="163988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A70937F-463F-18D6-C745-976854BEC0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4673" y="5245785"/>
              <a:ext cx="280546" cy="1000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19CCCD0-4EE7-4F01-8EFC-8C46ED3930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6597" y="5021392"/>
              <a:ext cx="215917" cy="19655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A3EC9027-096D-ECCF-45B4-801BE1FA88FA}"/>
                </a:ext>
              </a:extLst>
            </p:cNvPr>
            <p:cNvCxnSpPr>
              <a:cxnSpLocks/>
            </p:cNvCxnSpPr>
            <p:nvPr/>
          </p:nvCxnSpPr>
          <p:spPr>
            <a:xfrm>
              <a:off x="1550279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8503855C-EA45-5A15-A1FF-12BFEA7AAB59}"/>
                </a:ext>
              </a:extLst>
            </p:cNvPr>
            <p:cNvCxnSpPr>
              <a:cxnSpLocks/>
            </p:cNvCxnSpPr>
            <p:nvPr/>
          </p:nvCxnSpPr>
          <p:spPr>
            <a:xfrm>
              <a:off x="5184760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0C151B8-8C9A-2D67-A5FE-AF4A248DD6A7}"/>
                </a:ext>
              </a:extLst>
            </p:cNvPr>
            <p:cNvSpPr/>
            <p:nvPr/>
          </p:nvSpPr>
          <p:spPr>
            <a:xfrm>
              <a:off x="5019160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FC25792-E7EF-43E4-C9B0-115FECD676BE}"/>
                </a:ext>
              </a:extLst>
            </p:cNvPr>
            <p:cNvSpPr/>
            <p:nvPr/>
          </p:nvSpPr>
          <p:spPr>
            <a:xfrm rot="10800000">
              <a:off x="5019160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80DD22-0475-992C-A97D-A5D761D80D15}"/>
                </a:ext>
              </a:extLst>
            </p:cNvPr>
            <p:cNvSpPr/>
            <p:nvPr/>
          </p:nvSpPr>
          <p:spPr>
            <a:xfrm>
              <a:off x="3198384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C7E779D-5410-75E6-BD84-D08D5414C889}"/>
                </a:ext>
              </a:extLst>
            </p:cNvPr>
            <p:cNvSpPr/>
            <p:nvPr/>
          </p:nvSpPr>
          <p:spPr>
            <a:xfrm>
              <a:off x="3198384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8CE1270-B3CA-983D-21C1-FFBB4E5EB790}"/>
                </a:ext>
              </a:extLst>
            </p:cNvPr>
            <p:cNvSpPr/>
            <p:nvPr/>
          </p:nvSpPr>
          <p:spPr>
            <a:xfrm rot="10800000">
              <a:off x="3198384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90BED1-3264-EE9B-5E38-53F0401E9527}"/>
                </a:ext>
              </a:extLst>
            </p:cNvPr>
            <p:cNvSpPr/>
            <p:nvPr/>
          </p:nvSpPr>
          <p:spPr>
            <a:xfrm>
              <a:off x="1377606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9406AB-D9F7-802B-00F3-A7BFCEC95926}"/>
                </a:ext>
              </a:extLst>
            </p:cNvPr>
            <p:cNvSpPr/>
            <p:nvPr/>
          </p:nvSpPr>
          <p:spPr>
            <a:xfrm>
              <a:off x="1377606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FD7488-2588-6994-370A-1CAF59373E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9621" y="345663"/>
            <a:ext cx="6202258" cy="58868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74E0EB-8F3F-DD94-8CBF-797578090B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0409" y="4500085"/>
            <a:ext cx="2777610" cy="76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BA80-A4CB-981C-CFCE-B4EE7C52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simulation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3366-1E31-ED8B-EE78-3862CEBD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8C5363-7712-C221-727F-7A39E689CABC}"/>
              </a:ext>
            </a:extLst>
          </p:cNvPr>
          <p:cNvGrpSpPr/>
          <p:nvPr/>
        </p:nvGrpSpPr>
        <p:grpSpPr>
          <a:xfrm>
            <a:off x="540000" y="1816101"/>
            <a:ext cx="5082927" cy="3655138"/>
            <a:chOff x="1114673" y="2355379"/>
            <a:chExt cx="4666938" cy="32936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6068F4-395A-38E6-9CB8-20D66845B29C}"/>
                </a:ext>
              </a:extLst>
            </p:cNvPr>
            <p:cNvSpPr/>
            <p:nvPr/>
          </p:nvSpPr>
          <p:spPr>
            <a:xfrm>
              <a:off x="5019160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403EE35-4E09-B4A9-C0A6-D2BFFF08EDA6}"/>
                </a:ext>
              </a:extLst>
            </p:cNvPr>
            <p:cNvCxnSpPr>
              <a:cxnSpLocks/>
              <a:stCxn id="7" idx="0"/>
              <a:endCxn id="39" idx="4"/>
            </p:cNvCxnSpPr>
            <p:nvPr/>
          </p:nvCxnSpPr>
          <p:spPr>
            <a:xfrm flipV="1">
              <a:off x="5109604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53433F-AD0A-0BD1-1844-C7CF59E79864}"/>
                </a:ext>
              </a:extLst>
            </p:cNvPr>
            <p:cNvCxnSpPr>
              <a:cxnSpLocks/>
              <a:stCxn id="43" idx="4"/>
              <a:endCxn id="42" idx="4"/>
            </p:cNvCxnSpPr>
            <p:nvPr/>
          </p:nvCxnSpPr>
          <p:spPr>
            <a:xfrm flipV="1">
              <a:off x="3288827" y="3742525"/>
              <a:ext cx="2" cy="1424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C180673A-5996-D976-4775-85CC0FE16271}"/>
                </a:ext>
              </a:extLst>
            </p:cNvPr>
            <p:cNvCxnSpPr>
              <a:cxnSpLocks/>
            </p:cNvCxnSpPr>
            <p:nvPr/>
          </p:nvCxnSpPr>
          <p:spPr>
            <a:xfrm>
              <a:off x="3360337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803C6F-267F-AD3F-CA61-428120CD2FAF}"/>
                </a:ext>
              </a:extLst>
            </p:cNvPr>
            <p:cNvCxnSpPr>
              <a:cxnSpLocks/>
              <a:stCxn id="42" idx="0"/>
              <a:endCxn id="41" idx="4"/>
            </p:cNvCxnSpPr>
            <p:nvPr/>
          </p:nvCxnSpPr>
          <p:spPr>
            <a:xfrm flipV="1">
              <a:off x="3288828" y="2903434"/>
              <a:ext cx="0" cy="66233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7BF7-CF19-3209-C0EF-51773CCCE84C}"/>
                </a:ext>
              </a:extLst>
            </p:cNvPr>
            <p:cNvSpPr/>
            <p:nvPr/>
          </p:nvSpPr>
          <p:spPr>
            <a:xfrm rot="10800000">
              <a:off x="1377606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A145095-B709-4379-5615-98BFED148262}"/>
                </a:ext>
              </a:extLst>
            </p:cNvPr>
            <p:cNvCxnSpPr>
              <a:cxnSpLocks/>
              <a:stCxn id="13" idx="4"/>
              <a:endCxn id="45" idx="4"/>
            </p:cNvCxnSpPr>
            <p:nvPr/>
          </p:nvCxnSpPr>
          <p:spPr>
            <a:xfrm flipV="1">
              <a:off x="1468051" y="3742525"/>
              <a:ext cx="2" cy="14248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B3C73E-0EA5-9DC1-B630-57DAFFD725F2}"/>
                </a:ext>
              </a:extLst>
            </p:cNvPr>
            <p:cNvCxnSpPr>
              <a:cxnSpLocks/>
              <a:stCxn id="45" idx="0"/>
              <a:endCxn id="44" idx="4"/>
            </p:cNvCxnSpPr>
            <p:nvPr/>
          </p:nvCxnSpPr>
          <p:spPr>
            <a:xfrm flipV="1">
              <a:off x="1468052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EB75C2B-6EC2-8E59-9D58-2D82CB485C45}"/>
                </a:ext>
              </a:extLst>
            </p:cNvPr>
            <p:cNvCxnSpPr>
              <a:cxnSpLocks/>
              <a:stCxn id="41" idx="2"/>
              <a:endCxn id="44" idx="6"/>
            </p:cNvCxnSpPr>
            <p:nvPr/>
          </p:nvCxnSpPr>
          <p:spPr>
            <a:xfrm flipH="1">
              <a:off x="1558495" y="2815055"/>
              <a:ext cx="16398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25DC599-A404-9E3E-A544-26B94EFC95B2}"/>
                </a:ext>
              </a:extLst>
            </p:cNvPr>
            <p:cNvCxnSpPr>
              <a:cxnSpLocks/>
              <a:stCxn id="39" idx="2"/>
              <a:endCxn id="41" idx="6"/>
            </p:cNvCxnSpPr>
            <p:nvPr/>
          </p:nvCxnSpPr>
          <p:spPr>
            <a:xfrm flipH="1">
              <a:off x="3379271" y="2815055"/>
              <a:ext cx="163988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F5D0F80-121D-7DA9-7DB9-9A12FC7C3EB1}"/>
                    </a:ext>
                  </a:extLst>
                </p:cNvPr>
                <p:cNvSpPr/>
                <p:nvPr/>
              </p:nvSpPr>
              <p:spPr>
                <a:xfrm>
                  <a:off x="4798318" y="3191079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F5D0F80-121D-7DA9-7DB9-9A12FC7C3E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318" y="3191079"/>
                  <a:ext cx="970593" cy="4916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938717-E169-5EF3-2906-743189F8F20F}"/>
                    </a:ext>
                  </a:extLst>
                </p:cNvPr>
                <p:cNvSpPr/>
                <p:nvPr/>
              </p:nvSpPr>
              <p:spPr>
                <a:xfrm>
                  <a:off x="4762485" y="2355379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938717-E169-5EF3-2906-743189F8F2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485" y="2355379"/>
                  <a:ext cx="970593" cy="4916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AF50966-B409-9C87-AA7E-AF1B9EED54EC}"/>
                    </a:ext>
                  </a:extLst>
                </p:cNvPr>
                <p:cNvSpPr/>
                <p:nvPr/>
              </p:nvSpPr>
              <p:spPr>
                <a:xfrm>
                  <a:off x="4811018" y="5157406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AF50966-B409-9C87-AA7E-AF1B9EED54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018" y="5157406"/>
                  <a:ext cx="970593" cy="4916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1C5202-EB3C-328B-DE98-1AAED1F857AB}"/>
                    </a:ext>
                  </a:extLst>
                </p:cNvPr>
                <p:cNvSpPr/>
                <p:nvPr/>
              </p:nvSpPr>
              <p:spPr>
                <a:xfrm>
                  <a:off x="3094918" y="31910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1C5202-EB3C-328B-DE98-1AAED1F857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3191079"/>
                  <a:ext cx="970592" cy="4916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21EC04-607D-79A5-F510-5EF7105A9C1B}"/>
                    </a:ext>
                  </a:extLst>
                </p:cNvPr>
                <p:cNvSpPr/>
                <p:nvPr/>
              </p:nvSpPr>
              <p:spPr>
                <a:xfrm>
                  <a:off x="3094918" y="23553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21EC04-607D-79A5-F510-5EF7105A9C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2355379"/>
                  <a:ext cx="970592" cy="4916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C4CCF-BCBB-C001-0B85-1403F4008337}"/>
                    </a:ext>
                  </a:extLst>
                </p:cNvPr>
                <p:cNvSpPr/>
                <p:nvPr/>
              </p:nvSpPr>
              <p:spPr>
                <a:xfrm>
                  <a:off x="3094918" y="5157406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C4CCF-BCBB-C001-0B85-1403F4008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5157406"/>
                  <a:ext cx="970592" cy="4916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82760BE-3218-7123-8067-12007747D7EB}"/>
                    </a:ext>
                  </a:extLst>
                </p:cNvPr>
                <p:cNvSpPr/>
                <p:nvPr/>
              </p:nvSpPr>
              <p:spPr>
                <a:xfrm>
                  <a:off x="1276309" y="31910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82760BE-3218-7123-8067-12007747D7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3191079"/>
                  <a:ext cx="970592" cy="4916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0677CA4-34E7-857A-12B6-96FDF9510FFE}"/>
                    </a:ext>
                  </a:extLst>
                </p:cNvPr>
                <p:cNvSpPr/>
                <p:nvPr/>
              </p:nvSpPr>
              <p:spPr>
                <a:xfrm>
                  <a:off x="1276309" y="23553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0677CA4-34E7-857A-12B6-96FDF9510F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2355379"/>
                  <a:ext cx="970592" cy="4916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3E8C8F2-0712-B35D-BD38-83EDC3DC5C0B}"/>
                    </a:ext>
                  </a:extLst>
                </p:cNvPr>
                <p:cNvSpPr/>
                <p:nvPr/>
              </p:nvSpPr>
              <p:spPr>
                <a:xfrm>
                  <a:off x="1276309" y="5157406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3E8C8F2-0712-B35D-BD38-83EDC3DC5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5157406"/>
                  <a:ext cx="970592" cy="4916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1F75E85-3D52-488B-4291-11754B0CD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0650" y="2811603"/>
              <a:ext cx="223080" cy="345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F31FF8B-EDA3-1749-F394-3D9FBED5AA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7914" y="2811603"/>
              <a:ext cx="2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FBA2DFD-42E7-166F-4831-0D8B43D89E12}"/>
                </a:ext>
              </a:extLst>
            </p:cNvPr>
            <p:cNvCxnSpPr>
              <a:cxnSpLocks/>
              <a:stCxn id="7" idx="3"/>
              <a:endCxn id="43" idx="3"/>
            </p:cNvCxnSpPr>
            <p:nvPr/>
          </p:nvCxnSpPr>
          <p:spPr>
            <a:xfrm flipH="1">
              <a:off x="3352782" y="3716639"/>
              <a:ext cx="1692869" cy="1476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01972FD-14C8-D42B-9B0E-A5BBED1B530B}"/>
                </a:ext>
              </a:extLst>
            </p:cNvPr>
            <p:cNvCxnSpPr>
              <a:cxnSpLocks/>
              <a:stCxn id="42" idx="3"/>
              <a:endCxn id="13" idx="3"/>
            </p:cNvCxnSpPr>
            <p:nvPr/>
          </p:nvCxnSpPr>
          <p:spPr>
            <a:xfrm flipH="1">
              <a:off x="1532004" y="3716639"/>
              <a:ext cx="1692871" cy="1476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1E12CCB-AC90-ED54-11CD-4EEBA044F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3507" y="5255794"/>
              <a:ext cx="2437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3FD901B-9D36-9286-B689-0A93862033AA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 flipH="1">
              <a:off x="1150650" y="3716639"/>
              <a:ext cx="253447" cy="18969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EB5AE85-5C50-FFCF-6C96-AB531E53D7B6}"/>
                </a:ext>
              </a:extLst>
            </p:cNvPr>
            <p:cNvCxnSpPr>
              <a:cxnSpLocks/>
              <a:stCxn id="43" idx="6"/>
              <a:endCxn id="13" idx="2"/>
            </p:cNvCxnSpPr>
            <p:nvPr/>
          </p:nvCxnSpPr>
          <p:spPr>
            <a:xfrm flipH="1">
              <a:off x="1558495" y="5255794"/>
              <a:ext cx="16398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D58DFCE-ECDE-2BDB-58D5-5D21D39E0C82}"/>
                </a:ext>
              </a:extLst>
            </p:cNvPr>
            <p:cNvCxnSpPr>
              <a:cxnSpLocks/>
              <a:stCxn id="40" idx="6"/>
              <a:endCxn id="43" idx="2"/>
            </p:cNvCxnSpPr>
            <p:nvPr/>
          </p:nvCxnSpPr>
          <p:spPr>
            <a:xfrm flipH="1">
              <a:off x="3379273" y="5255794"/>
              <a:ext cx="163988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A70937F-463F-18D6-C745-976854BEC0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4673" y="5245785"/>
              <a:ext cx="280546" cy="1000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19CCCD0-4EE7-4F01-8EFC-8C46ED3930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6597" y="5021392"/>
              <a:ext cx="215917" cy="19655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A3EC9027-096D-ECCF-45B4-801BE1FA88FA}"/>
                </a:ext>
              </a:extLst>
            </p:cNvPr>
            <p:cNvCxnSpPr>
              <a:cxnSpLocks/>
            </p:cNvCxnSpPr>
            <p:nvPr/>
          </p:nvCxnSpPr>
          <p:spPr>
            <a:xfrm>
              <a:off x="1550279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8503855C-EA45-5A15-A1FF-12BFEA7AAB59}"/>
                </a:ext>
              </a:extLst>
            </p:cNvPr>
            <p:cNvCxnSpPr>
              <a:cxnSpLocks/>
            </p:cNvCxnSpPr>
            <p:nvPr/>
          </p:nvCxnSpPr>
          <p:spPr>
            <a:xfrm>
              <a:off x="5184760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0C151B8-8C9A-2D67-A5FE-AF4A248DD6A7}"/>
                </a:ext>
              </a:extLst>
            </p:cNvPr>
            <p:cNvSpPr/>
            <p:nvPr/>
          </p:nvSpPr>
          <p:spPr>
            <a:xfrm>
              <a:off x="5019160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FC25792-E7EF-43E4-C9B0-115FECD676BE}"/>
                </a:ext>
              </a:extLst>
            </p:cNvPr>
            <p:cNvSpPr/>
            <p:nvPr/>
          </p:nvSpPr>
          <p:spPr>
            <a:xfrm rot="10800000">
              <a:off x="5019160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80DD22-0475-992C-A97D-A5D761D80D15}"/>
                </a:ext>
              </a:extLst>
            </p:cNvPr>
            <p:cNvSpPr/>
            <p:nvPr/>
          </p:nvSpPr>
          <p:spPr>
            <a:xfrm>
              <a:off x="3198384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C7E779D-5410-75E6-BD84-D08D5414C889}"/>
                </a:ext>
              </a:extLst>
            </p:cNvPr>
            <p:cNvSpPr/>
            <p:nvPr/>
          </p:nvSpPr>
          <p:spPr>
            <a:xfrm>
              <a:off x="3198384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8CE1270-B3CA-983D-21C1-FFBB4E5EB790}"/>
                </a:ext>
              </a:extLst>
            </p:cNvPr>
            <p:cNvSpPr/>
            <p:nvPr/>
          </p:nvSpPr>
          <p:spPr>
            <a:xfrm rot="10800000">
              <a:off x="3198384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90BED1-3264-EE9B-5E38-53F0401E9527}"/>
                </a:ext>
              </a:extLst>
            </p:cNvPr>
            <p:cNvSpPr/>
            <p:nvPr/>
          </p:nvSpPr>
          <p:spPr>
            <a:xfrm>
              <a:off x="1377606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9406AB-D9F7-802B-00F3-A7BFCEC95926}"/>
                </a:ext>
              </a:extLst>
            </p:cNvPr>
            <p:cNvSpPr/>
            <p:nvPr/>
          </p:nvSpPr>
          <p:spPr>
            <a:xfrm>
              <a:off x="1377606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FD7488-2588-6994-370A-1CAF59373E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9621" y="345663"/>
            <a:ext cx="6202258" cy="58868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74E0EB-8F3F-DD94-8CBF-797578090B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0409" y="4500085"/>
            <a:ext cx="2777610" cy="767374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3248D33-E4E0-9B37-3CDB-043DDDA6944E}"/>
              </a:ext>
            </a:extLst>
          </p:cNvPr>
          <p:cNvSpPr/>
          <p:nvPr/>
        </p:nvSpPr>
        <p:spPr>
          <a:xfrm>
            <a:off x="2375118" y="4723881"/>
            <a:ext cx="1173077" cy="81807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DE6083-6D4F-670E-B52D-FDE9228ABF7C}"/>
              </a:ext>
            </a:extLst>
          </p:cNvPr>
          <p:cNvCxnSpPr>
            <a:cxnSpLocks/>
          </p:cNvCxnSpPr>
          <p:nvPr/>
        </p:nvCxnSpPr>
        <p:spPr>
          <a:xfrm flipV="1">
            <a:off x="4891019" y="3355486"/>
            <a:ext cx="2" cy="15812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504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BA80-A4CB-981C-CFCE-B4EE7C52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simulation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3366-1E31-ED8B-EE78-3862CEBD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8C5363-7712-C221-727F-7A39E689CABC}"/>
              </a:ext>
            </a:extLst>
          </p:cNvPr>
          <p:cNvGrpSpPr/>
          <p:nvPr/>
        </p:nvGrpSpPr>
        <p:grpSpPr>
          <a:xfrm>
            <a:off x="540000" y="1816101"/>
            <a:ext cx="5082927" cy="3655138"/>
            <a:chOff x="1114673" y="2355379"/>
            <a:chExt cx="4666938" cy="32936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6068F4-395A-38E6-9CB8-20D66845B29C}"/>
                </a:ext>
              </a:extLst>
            </p:cNvPr>
            <p:cNvSpPr/>
            <p:nvPr/>
          </p:nvSpPr>
          <p:spPr>
            <a:xfrm>
              <a:off x="5019160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403EE35-4E09-B4A9-C0A6-D2BFFF08EDA6}"/>
                </a:ext>
              </a:extLst>
            </p:cNvPr>
            <p:cNvCxnSpPr>
              <a:cxnSpLocks/>
              <a:stCxn id="7" idx="0"/>
              <a:endCxn id="39" idx="4"/>
            </p:cNvCxnSpPr>
            <p:nvPr/>
          </p:nvCxnSpPr>
          <p:spPr>
            <a:xfrm flipV="1">
              <a:off x="5109604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53433F-AD0A-0BD1-1844-C7CF59E79864}"/>
                </a:ext>
              </a:extLst>
            </p:cNvPr>
            <p:cNvCxnSpPr>
              <a:cxnSpLocks/>
              <a:stCxn id="43" idx="4"/>
              <a:endCxn id="42" idx="4"/>
            </p:cNvCxnSpPr>
            <p:nvPr/>
          </p:nvCxnSpPr>
          <p:spPr>
            <a:xfrm flipV="1">
              <a:off x="3288827" y="3742525"/>
              <a:ext cx="2" cy="1424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C180673A-5996-D976-4775-85CC0FE16271}"/>
                </a:ext>
              </a:extLst>
            </p:cNvPr>
            <p:cNvCxnSpPr>
              <a:cxnSpLocks/>
            </p:cNvCxnSpPr>
            <p:nvPr/>
          </p:nvCxnSpPr>
          <p:spPr>
            <a:xfrm>
              <a:off x="3360337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803C6F-267F-AD3F-CA61-428120CD2FAF}"/>
                </a:ext>
              </a:extLst>
            </p:cNvPr>
            <p:cNvCxnSpPr>
              <a:cxnSpLocks/>
              <a:stCxn id="42" idx="0"/>
              <a:endCxn id="41" idx="4"/>
            </p:cNvCxnSpPr>
            <p:nvPr/>
          </p:nvCxnSpPr>
          <p:spPr>
            <a:xfrm flipV="1">
              <a:off x="3288828" y="2903434"/>
              <a:ext cx="0" cy="66233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7BF7-CF19-3209-C0EF-51773CCCE84C}"/>
                </a:ext>
              </a:extLst>
            </p:cNvPr>
            <p:cNvSpPr/>
            <p:nvPr/>
          </p:nvSpPr>
          <p:spPr>
            <a:xfrm rot="10800000">
              <a:off x="1377606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A145095-B709-4379-5615-98BFED148262}"/>
                </a:ext>
              </a:extLst>
            </p:cNvPr>
            <p:cNvCxnSpPr>
              <a:cxnSpLocks/>
              <a:stCxn id="13" idx="4"/>
              <a:endCxn id="45" idx="4"/>
            </p:cNvCxnSpPr>
            <p:nvPr/>
          </p:nvCxnSpPr>
          <p:spPr>
            <a:xfrm flipV="1">
              <a:off x="1468051" y="3742525"/>
              <a:ext cx="2" cy="14248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B3C73E-0EA5-9DC1-B630-57DAFFD725F2}"/>
                </a:ext>
              </a:extLst>
            </p:cNvPr>
            <p:cNvCxnSpPr>
              <a:cxnSpLocks/>
              <a:stCxn id="45" idx="0"/>
              <a:endCxn id="44" idx="4"/>
            </p:cNvCxnSpPr>
            <p:nvPr/>
          </p:nvCxnSpPr>
          <p:spPr>
            <a:xfrm flipV="1">
              <a:off x="1468052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EB75C2B-6EC2-8E59-9D58-2D82CB485C45}"/>
                </a:ext>
              </a:extLst>
            </p:cNvPr>
            <p:cNvCxnSpPr>
              <a:cxnSpLocks/>
              <a:stCxn id="41" idx="2"/>
              <a:endCxn id="44" idx="6"/>
            </p:cNvCxnSpPr>
            <p:nvPr/>
          </p:nvCxnSpPr>
          <p:spPr>
            <a:xfrm flipH="1">
              <a:off x="1558495" y="2815055"/>
              <a:ext cx="16398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25DC599-A404-9E3E-A544-26B94EFC95B2}"/>
                </a:ext>
              </a:extLst>
            </p:cNvPr>
            <p:cNvCxnSpPr>
              <a:cxnSpLocks/>
              <a:stCxn id="39" idx="2"/>
              <a:endCxn id="41" idx="6"/>
            </p:cNvCxnSpPr>
            <p:nvPr/>
          </p:nvCxnSpPr>
          <p:spPr>
            <a:xfrm flipH="1">
              <a:off x="3379271" y="2815055"/>
              <a:ext cx="163988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F5D0F80-121D-7DA9-7DB9-9A12FC7C3EB1}"/>
                    </a:ext>
                  </a:extLst>
                </p:cNvPr>
                <p:cNvSpPr/>
                <p:nvPr/>
              </p:nvSpPr>
              <p:spPr>
                <a:xfrm>
                  <a:off x="4798318" y="3191079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F5D0F80-121D-7DA9-7DB9-9A12FC7C3E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318" y="3191079"/>
                  <a:ext cx="970593" cy="4916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938717-E169-5EF3-2906-743189F8F20F}"/>
                    </a:ext>
                  </a:extLst>
                </p:cNvPr>
                <p:cNvSpPr/>
                <p:nvPr/>
              </p:nvSpPr>
              <p:spPr>
                <a:xfrm>
                  <a:off x="4762485" y="2355379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938717-E169-5EF3-2906-743189F8F2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485" y="2355379"/>
                  <a:ext cx="970593" cy="4916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AF50966-B409-9C87-AA7E-AF1B9EED54EC}"/>
                    </a:ext>
                  </a:extLst>
                </p:cNvPr>
                <p:cNvSpPr/>
                <p:nvPr/>
              </p:nvSpPr>
              <p:spPr>
                <a:xfrm>
                  <a:off x="4811018" y="5157406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AF50966-B409-9C87-AA7E-AF1B9EED54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018" y="5157406"/>
                  <a:ext cx="970593" cy="4916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1C5202-EB3C-328B-DE98-1AAED1F857AB}"/>
                    </a:ext>
                  </a:extLst>
                </p:cNvPr>
                <p:cNvSpPr/>
                <p:nvPr/>
              </p:nvSpPr>
              <p:spPr>
                <a:xfrm>
                  <a:off x="3094918" y="31910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1C5202-EB3C-328B-DE98-1AAED1F857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3191079"/>
                  <a:ext cx="970592" cy="4916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21EC04-607D-79A5-F510-5EF7105A9C1B}"/>
                    </a:ext>
                  </a:extLst>
                </p:cNvPr>
                <p:cNvSpPr/>
                <p:nvPr/>
              </p:nvSpPr>
              <p:spPr>
                <a:xfrm>
                  <a:off x="3094918" y="23553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21EC04-607D-79A5-F510-5EF7105A9C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2355379"/>
                  <a:ext cx="970592" cy="4916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C4CCF-BCBB-C001-0B85-1403F4008337}"/>
                    </a:ext>
                  </a:extLst>
                </p:cNvPr>
                <p:cNvSpPr/>
                <p:nvPr/>
              </p:nvSpPr>
              <p:spPr>
                <a:xfrm>
                  <a:off x="3094918" y="5157406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C4CCF-BCBB-C001-0B85-1403F4008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5157406"/>
                  <a:ext cx="970592" cy="4916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82760BE-3218-7123-8067-12007747D7EB}"/>
                    </a:ext>
                  </a:extLst>
                </p:cNvPr>
                <p:cNvSpPr/>
                <p:nvPr/>
              </p:nvSpPr>
              <p:spPr>
                <a:xfrm>
                  <a:off x="1276309" y="31910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82760BE-3218-7123-8067-12007747D7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3191079"/>
                  <a:ext cx="970592" cy="4916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0677CA4-34E7-857A-12B6-96FDF9510FFE}"/>
                    </a:ext>
                  </a:extLst>
                </p:cNvPr>
                <p:cNvSpPr/>
                <p:nvPr/>
              </p:nvSpPr>
              <p:spPr>
                <a:xfrm>
                  <a:off x="1276309" y="23553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0677CA4-34E7-857A-12B6-96FDF9510F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2355379"/>
                  <a:ext cx="970592" cy="4916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3E8C8F2-0712-B35D-BD38-83EDC3DC5C0B}"/>
                    </a:ext>
                  </a:extLst>
                </p:cNvPr>
                <p:cNvSpPr/>
                <p:nvPr/>
              </p:nvSpPr>
              <p:spPr>
                <a:xfrm>
                  <a:off x="1276309" y="5157406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3E8C8F2-0712-B35D-BD38-83EDC3DC5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5157406"/>
                  <a:ext cx="970592" cy="4916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1F75E85-3D52-488B-4291-11754B0CD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0650" y="2811603"/>
              <a:ext cx="223080" cy="345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F31FF8B-EDA3-1749-F394-3D9FBED5AA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7914" y="2811603"/>
              <a:ext cx="2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FBA2DFD-42E7-166F-4831-0D8B43D89E12}"/>
                </a:ext>
              </a:extLst>
            </p:cNvPr>
            <p:cNvCxnSpPr>
              <a:cxnSpLocks/>
              <a:stCxn id="7" idx="3"/>
              <a:endCxn id="43" idx="3"/>
            </p:cNvCxnSpPr>
            <p:nvPr/>
          </p:nvCxnSpPr>
          <p:spPr>
            <a:xfrm flipH="1">
              <a:off x="3352782" y="3716639"/>
              <a:ext cx="1692869" cy="1476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01972FD-14C8-D42B-9B0E-A5BBED1B530B}"/>
                </a:ext>
              </a:extLst>
            </p:cNvPr>
            <p:cNvCxnSpPr>
              <a:cxnSpLocks/>
              <a:stCxn id="42" idx="3"/>
              <a:endCxn id="13" idx="3"/>
            </p:cNvCxnSpPr>
            <p:nvPr/>
          </p:nvCxnSpPr>
          <p:spPr>
            <a:xfrm flipH="1">
              <a:off x="1532004" y="3716639"/>
              <a:ext cx="1692871" cy="1476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1E12CCB-AC90-ED54-11CD-4EEBA044F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3507" y="5255794"/>
              <a:ext cx="2437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3FD901B-9D36-9286-B689-0A93862033AA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 flipH="1">
              <a:off x="1150650" y="3716639"/>
              <a:ext cx="253447" cy="18969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EB5AE85-5C50-FFCF-6C96-AB531E53D7B6}"/>
                </a:ext>
              </a:extLst>
            </p:cNvPr>
            <p:cNvCxnSpPr>
              <a:cxnSpLocks/>
              <a:stCxn id="43" idx="6"/>
              <a:endCxn id="13" idx="2"/>
            </p:cNvCxnSpPr>
            <p:nvPr/>
          </p:nvCxnSpPr>
          <p:spPr>
            <a:xfrm flipH="1">
              <a:off x="1558495" y="5255794"/>
              <a:ext cx="16398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D58DFCE-ECDE-2BDB-58D5-5D21D39E0C82}"/>
                </a:ext>
              </a:extLst>
            </p:cNvPr>
            <p:cNvCxnSpPr>
              <a:cxnSpLocks/>
              <a:stCxn id="40" idx="6"/>
              <a:endCxn id="43" idx="2"/>
            </p:cNvCxnSpPr>
            <p:nvPr/>
          </p:nvCxnSpPr>
          <p:spPr>
            <a:xfrm flipH="1">
              <a:off x="3379273" y="5255794"/>
              <a:ext cx="163988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A70937F-463F-18D6-C745-976854BEC0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4673" y="5245785"/>
              <a:ext cx="280546" cy="1000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19CCCD0-4EE7-4F01-8EFC-8C46ED3930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6597" y="5021392"/>
              <a:ext cx="215917" cy="19655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A3EC9027-096D-ECCF-45B4-801BE1FA88FA}"/>
                </a:ext>
              </a:extLst>
            </p:cNvPr>
            <p:cNvCxnSpPr>
              <a:cxnSpLocks/>
            </p:cNvCxnSpPr>
            <p:nvPr/>
          </p:nvCxnSpPr>
          <p:spPr>
            <a:xfrm>
              <a:off x="1550279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8503855C-EA45-5A15-A1FF-12BFEA7AAB59}"/>
                </a:ext>
              </a:extLst>
            </p:cNvPr>
            <p:cNvCxnSpPr>
              <a:cxnSpLocks/>
            </p:cNvCxnSpPr>
            <p:nvPr/>
          </p:nvCxnSpPr>
          <p:spPr>
            <a:xfrm>
              <a:off x="5184760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0C151B8-8C9A-2D67-A5FE-AF4A248DD6A7}"/>
                </a:ext>
              </a:extLst>
            </p:cNvPr>
            <p:cNvSpPr/>
            <p:nvPr/>
          </p:nvSpPr>
          <p:spPr>
            <a:xfrm>
              <a:off x="5019160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FC25792-E7EF-43E4-C9B0-115FECD676BE}"/>
                </a:ext>
              </a:extLst>
            </p:cNvPr>
            <p:cNvSpPr/>
            <p:nvPr/>
          </p:nvSpPr>
          <p:spPr>
            <a:xfrm rot="10800000">
              <a:off x="5019160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80DD22-0475-992C-A97D-A5D761D80D15}"/>
                </a:ext>
              </a:extLst>
            </p:cNvPr>
            <p:cNvSpPr/>
            <p:nvPr/>
          </p:nvSpPr>
          <p:spPr>
            <a:xfrm>
              <a:off x="3198384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C7E779D-5410-75E6-BD84-D08D5414C889}"/>
                </a:ext>
              </a:extLst>
            </p:cNvPr>
            <p:cNvSpPr/>
            <p:nvPr/>
          </p:nvSpPr>
          <p:spPr>
            <a:xfrm>
              <a:off x="3198384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8CE1270-B3CA-983D-21C1-FFBB4E5EB790}"/>
                </a:ext>
              </a:extLst>
            </p:cNvPr>
            <p:cNvSpPr/>
            <p:nvPr/>
          </p:nvSpPr>
          <p:spPr>
            <a:xfrm rot="10800000">
              <a:off x="3198384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90BED1-3264-EE9B-5E38-53F0401E9527}"/>
                </a:ext>
              </a:extLst>
            </p:cNvPr>
            <p:cNvSpPr/>
            <p:nvPr/>
          </p:nvSpPr>
          <p:spPr>
            <a:xfrm>
              <a:off x="1377606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9406AB-D9F7-802B-00F3-A7BFCEC95926}"/>
                </a:ext>
              </a:extLst>
            </p:cNvPr>
            <p:cNvSpPr/>
            <p:nvPr/>
          </p:nvSpPr>
          <p:spPr>
            <a:xfrm>
              <a:off x="1377606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FD7488-2588-6994-370A-1CAF59373E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9621" y="345663"/>
            <a:ext cx="6202258" cy="58868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74E0EB-8F3F-DD94-8CBF-797578090B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0409" y="4500085"/>
            <a:ext cx="2777610" cy="767374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CA0A971F-07CB-9D28-FA83-466BFD92E74C}"/>
              </a:ext>
            </a:extLst>
          </p:cNvPr>
          <p:cNvSpPr/>
          <p:nvPr/>
        </p:nvSpPr>
        <p:spPr>
          <a:xfrm>
            <a:off x="2335691" y="1841276"/>
            <a:ext cx="1173077" cy="818070"/>
          </a:xfrm>
          <a:prstGeom prst="ellipse">
            <a:avLst/>
          </a:prstGeom>
          <a:noFill/>
          <a:ln w="571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F69B4E-AF64-FCC1-7839-61AF5FA45781}"/>
              </a:ext>
            </a:extLst>
          </p:cNvPr>
          <p:cNvCxnSpPr>
            <a:cxnSpLocks/>
          </p:cNvCxnSpPr>
          <p:nvPr/>
        </p:nvCxnSpPr>
        <p:spPr>
          <a:xfrm flipV="1">
            <a:off x="4891019" y="3355486"/>
            <a:ext cx="2" cy="15812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9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BA80-A4CB-981C-CFCE-B4EE7C52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simulation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3366-1E31-ED8B-EE78-3862CEBD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8C5363-7712-C221-727F-7A39E689CABC}"/>
              </a:ext>
            </a:extLst>
          </p:cNvPr>
          <p:cNvGrpSpPr/>
          <p:nvPr/>
        </p:nvGrpSpPr>
        <p:grpSpPr>
          <a:xfrm>
            <a:off x="540000" y="1816101"/>
            <a:ext cx="5082927" cy="3655138"/>
            <a:chOff x="1114673" y="2355379"/>
            <a:chExt cx="4666938" cy="32936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6068F4-395A-38E6-9CB8-20D66845B29C}"/>
                </a:ext>
              </a:extLst>
            </p:cNvPr>
            <p:cNvSpPr/>
            <p:nvPr/>
          </p:nvSpPr>
          <p:spPr>
            <a:xfrm>
              <a:off x="5019160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403EE35-4E09-B4A9-C0A6-D2BFFF08EDA6}"/>
                </a:ext>
              </a:extLst>
            </p:cNvPr>
            <p:cNvCxnSpPr>
              <a:cxnSpLocks/>
              <a:stCxn id="7" idx="0"/>
              <a:endCxn id="39" idx="4"/>
            </p:cNvCxnSpPr>
            <p:nvPr/>
          </p:nvCxnSpPr>
          <p:spPr>
            <a:xfrm flipV="1">
              <a:off x="5109604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53433F-AD0A-0BD1-1844-C7CF59E79864}"/>
                </a:ext>
              </a:extLst>
            </p:cNvPr>
            <p:cNvCxnSpPr>
              <a:cxnSpLocks/>
              <a:stCxn id="43" idx="4"/>
              <a:endCxn id="42" idx="4"/>
            </p:cNvCxnSpPr>
            <p:nvPr/>
          </p:nvCxnSpPr>
          <p:spPr>
            <a:xfrm flipV="1">
              <a:off x="3288827" y="3742525"/>
              <a:ext cx="2" cy="1424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C180673A-5996-D976-4775-85CC0FE16271}"/>
                </a:ext>
              </a:extLst>
            </p:cNvPr>
            <p:cNvCxnSpPr>
              <a:cxnSpLocks/>
            </p:cNvCxnSpPr>
            <p:nvPr/>
          </p:nvCxnSpPr>
          <p:spPr>
            <a:xfrm>
              <a:off x="3360337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803C6F-267F-AD3F-CA61-428120CD2FAF}"/>
                </a:ext>
              </a:extLst>
            </p:cNvPr>
            <p:cNvCxnSpPr>
              <a:cxnSpLocks/>
              <a:stCxn id="42" idx="0"/>
              <a:endCxn id="41" idx="4"/>
            </p:cNvCxnSpPr>
            <p:nvPr/>
          </p:nvCxnSpPr>
          <p:spPr>
            <a:xfrm flipV="1">
              <a:off x="3288828" y="2903434"/>
              <a:ext cx="0" cy="66233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7BF7-CF19-3209-C0EF-51773CCCE84C}"/>
                </a:ext>
              </a:extLst>
            </p:cNvPr>
            <p:cNvSpPr/>
            <p:nvPr/>
          </p:nvSpPr>
          <p:spPr>
            <a:xfrm rot="10800000">
              <a:off x="1377606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A145095-B709-4379-5615-98BFED148262}"/>
                </a:ext>
              </a:extLst>
            </p:cNvPr>
            <p:cNvCxnSpPr>
              <a:cxnSpLocks/>
              <a:stCxn id="13" idx="4"/>
              <a:endCxn id="45" idx="4"/>
            </p:cNvCxnSpPr>
            <p:nvPr/>
          </p:nvCxnSpPr>
          <p:spPr>
            <a:xfrm flipV="1">
              <a:off x="1468051" y="3742525"/>
              <a:ext cx="2" cy="14248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B3C73E-0EA5-9DC1-B630-57DAFFD725F2}"/>
                </a:ext>
              </a:extLst>
            </p:cNvPr>
            <p:cNvCxnSpPr>
              <a:cxnSpLocks/>
              <a:stCxn id="45" idx="0"/>
              <a:endCxn id="44" idx="4"/>
            </p:cNvCxnSpPr>
            <p:nvPr/>
          </p:nvCxnSpPr>
          <p:spPr>
            <a:xfrm flipV="1">
              <a:off x="1468052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EB75C2B-6EC2-8E59-9D58-2D82CB485C45}"/>
                </a:ext>
              </a:extLst>
            </p:cNvPr>
            <p:cNvCxnSpPr>
              <a:cxnSpLocks/>
              <a:stCxn id="41" idx="2"/>
              <a:endCxn id="44" idx="6"/>
            </p:cNvCxnSpPr>
            <p:nvPr/>
          </p:nvCxnSpPr>
          <p:spPr>
            <a:xfrm flipH="1">
              <a:off x="1558495" y="2815055"/>
              <a:ext cx="16398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25DC599-A404-9E3E-A544-26B94EFC95B2}"/>
                </a:ext>
              </a:extLst>
            </p:cNvPr>
            <p:cNvCxnSpPr>
              <a:cxnSpLocks/>
              <a:stCxn id="39" idx="2"/>
              <a:endCxn id="41" idx="6"/>
            </p:cNvCxnSpPr>
            <p:nvPr/>
          </p:nvCxnSpPr>
          <p:spPr>
            <a:xfrm flipH="1">
              <a:off x="3379271" y="2815055"/>
              <a:ext cx="163988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F5D0F80-121D-7DA9-7DB9-9A12FC7C3EB1}"/>
                    </a:ext>
                  </a:extLst>
                </p:cNvPr>
                <p:cNvSpPr/>
                <p:nvPr/>
              </p:nvSpPr>
              <p:spPr>
                <a:xfrm>
                  <a:off x="4798318" y="3191079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F5D0F80-121D-7DA9-7DB9-9A12FC7C3E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318" y="3191079"/>
                  <a:ext cx="970593" cy="4916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938717-E169-5EF3-2906-743189F8F20F}"/>
                    </a:ext>
                  </a:extLst>
                </p:cNvPr>
                <p:cNvSpPr/>
                <p:nvPr/>
              </p:nvSpPr>
              <p:spPr>
                <a:xfrm>
                  <a:off x="4762485" y="2355379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938717-E169-5EF3-2906-743189F8F2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485" y="2355379"/>
                  <a:ext cx="970593" cy="4916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AF50966-B409-9C87-AA7E-AF1B9EED54EC}"/>
                    </a:ext>
                  </a:extLst>
                </p:cNvPr>
                <p:cNvSpPr/>
                <p:nvPr/>
              </p:nvSpPr>
              <p:spPr>
                <a:xfrm>
                  <a:off x="4811018" y="5157406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AF50966-B409-9C87-AA7E-AF1B9EED54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018" y="5157406"/>
                  <a:ext cx="970593" cy="4916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1C5202-EB3C-328B-DE98-1AAED1F857AB}"/>
                    </a:ext>
                  </a:extLst>
                </p:cNvPr>
                <p:cNvSpPr/>
                <p:nvPr/>
              </p:nvSpPr>
              <p:spPr>
                <a:xfrm>
                  <a:off x="3094918" y="31910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1C5202-EB3C-328B-DE98-1AAED1F857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3191079"/>
                  <a:ext cx="970592" cy="4916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21EC04-607D-79A5-F510-5EF7105A9C1B}"/>
                    </a:ext>
                  </a:extLst>
                </p:cNvPr>
                <p:cNvSpPr/>
                <p:nvPr/>
              </p:nvSpPr>
              <p:spPr>
                <a:xfrm>
                  <a:off x="3094918" y="23553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21EC04-607D-79A5-F510-5EF7105A9C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2355379"/>
                  <a:ext cx="970592" cy="4916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C4CCF-BCBB-C001-0B85-1403F4008337}"/>
                    </a:ext>
                  </a:extLst>
                </p:cNvPr>
                <p:cNvSpPr/>
                <p:nvPr/>
              </p:nvSpPr>
              <p:spPr>
                <a:xfrm>
                  <a:off x="3094918" y="5157406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C4CCF-BCBB-C001-0B85-1403F4008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5157406"/>
                  <a:ext cx="970592" cy="4916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82760BE-3218-7123-8067-12007747D7EB}"/>
                    </a:ext>
                  </a:extLst>
                </p:cNvPr>
                <p:cNvSpPr/>
                <p:nvPr/>
              </p:nvSpPr>
              <p:spPr>
                <a:xfrm>
                  <a:off x="1276309" y="31910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82760BE-3218-7123-8067-12007747D7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3191079"/>
                  <a:ext cx="970592" cy="4916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0677CA4-34E7-857A-12B6-96FDF9510FFE}"/>
                    </a:ext>
                  </a:extLst>
                </p:cNvPr>
                <p:cNvSpPr/>
                <p:nvPr/>
              </p:nvSpPr>
              <p:spPr>
                <a:xfrm>
                  <a:off x="1276309" y="23553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0677CA4-34E7-857A-12B6-96FDF9510F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2355379"/>
                  <a:ext cx="970592" cy="4916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3E8C8F2-0712-B35D-BD38-83EDC3DC5C0B}"/>
                    </a:ext>
                  </a:extLst>
                </p:cNvPr>
                <p:cNvSpPr/>
                <p:nvPr/>
              </p:nvSpPr>
              <p:spPr>
                <a:xfrm>
                  <a:off x="1276309" y="5157406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3E8C8F2-0712-B35D-BD38-83EDC3DC5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5157406"/>
                  <a:ext cx="970592" cy="4916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1F75E85-3D52-488B-4291-11754B0CD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0650" y="2811603"/>
              <a:ext cx="223080" cy="345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F31FF8B-EDA3-1749-F394-3D9FBED5AA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7914" y="2811603"/>
              <a:ext cx="2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FBA2DFD-42E7-166F-4831-0D8B43D89E12}"/>
                </a:ext>
              </a:extLst>
            </p:cNvPr>
            <p:cNvCxnSpPr>
              <a:cxnSpLocks/>
              <a:stCxn id="7" idx="3"/>
              <a:endCxn id="43" idx="3"/>
            </p:cNvCxnSpPr>
            <p:nvPr/>
          </p:nvCxnSpPr>
          <p:spPr>
            <a:xfrm flipH="1">
              <a:off x="3352782" y="3716639"/>
              <a:ext cx="1692869" cy="1476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01972FD-14C8-D42B-9B0E-A5BBED1B530B}"/>
                </a:ext>
              </a:extLst>
            </p:cNvPr>
            <p:cNvCxnSpPr>
              <a:cxnSpLocks/>
              <a:stCxn id="42" idx="3"/>
              <a:endCxn id="13" idx="3"/>
            </p:cNvCxnSpPr>
            <p:nvPr/>
          </p:nvCxnSpPr>
          <p:spPr>
            <a:xfrm flipH="1">
              <a:off x="1532004" y="3716639"/>
              <a:ext cx="1692871" cy="1476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1E12CCB-AC90-ED54-11CD-4EEBA044F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3507" y="5255794"/>
              <a:ext cx="2437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3FD901B-9D36-9286-B689-0A93862033AA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 flipH="1">
              <a:off x="1150650" y="3716639"/>
              <a:ext cx="253447" cy="18969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EB5AE85-5C50-FFCF-6C96-AB531E53D7B6}"/>
                </a:ext>
              </a:extLst>
            </p:cNvPr>
            <p:cNvCxnSpPr>
              <a:cxnSpLocks/>
              <a:stCxn id="43" idx="6"/>
              <a:endCxn id="13" idx="2"/>
            </p:cNvCxnSpPr>
            <p:nvPr/>
          </p:nvCxnSpPr>
          <p:spPr>
            <a:xfrm flipH="1">
              <a:off x="1558495" y="5255794"/>
              <a:ext cx="16398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A70937F-463F-18D6-C745-976854BEC0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4673" y="5245785"/>
              <a:ext cx="280546" cy="1000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19CCCD0-4EE7-4F01-8EFC-8C46ED3930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6597" y="5021392"/>
              <a:ext cx="215917" cy="19655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A3EC9027-096D-ECCF-45B4-801BE1FA88FA}"/>
                </a:ext>
              </a:extLst>
            </p:cNvPr>
            <p:cNvCxnSpPr>
              <a:cxnSpLocks/>
            </p:cNvCxnSpPr>
            <p:nvPr/>
          </p:nvCxnSpPr>
          <p:spPr>
            <a:xfrm>
              <a:off x="1550279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8503855C-EA45-5A15-A1FF-12BFEA7AAB59}"/>
                </a:ext>
              </a:extLst>
            </p:cNvPr>
            <p:cNvCxnSpPr>
              <a:cxnSpLocks/>
            </p:cNvCxnSpPr>
            <p:nvPr/>
          </p:nvCxnSpPr>
          <p:spPr>
            <a:xfrm>
              <a:off x="5184760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0C151B8-8C9A-2D67-A5FE-AF4A248DD6A7}"/>
                </a:ext>
              </a:extLst>
            </p:cNvPr>
            <p:cNvSpPr/>
            <p:nvPr/>
          </p:nvSpPr>
          <p:spPr>
            <a:xfrm>
              <a:off x="5019160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FC25792-E7EF-43E4-C9B0-115FECD676BE}"/>
                </a:ext>
              </a:extLst>
            </p:cNvPr>
            <p:cNvSpPr/>
            <p:nvPr/>
          </p:nvSpPr>
          <p:spPr>
            <a:xfrm rot="10800000">
              <a:off x="5019160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80DD22-0475-992C-A97D-A5D761D80D15}"/>
                </a:ext>
              </a:extLst>
            </p:cNvPr>
            <p:cNvSpPr/>
            <p:nvPr/>
          </p:nvSpPr>
          <p:spPr>
            <a:xfrm>
              <a:off x="3198384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C7E779D-5410-75E6-BD84-D08D5414C889}"/>
                </a:ext>
              </a:extLst>
            </p:cNvPr>
            <p:cNvSpPr/>
            <p:nvPr/>
          </p:nvSpPr>
          <p:spPr>
            <a:xfrm>
              <a:off x="3198384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8CE1270-B3CA-983D-21C1-FFBB4E5EB790}"/>
                </a:ext>
              </a:extLst>
            </p:cNvPr>
            <p:cNvSpPr/>
            <p:nvPr/>
          </p:nvSpPr>
          <p:spPr>
            <a:xfrm rot="10800000">
              <a:off x="3198384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90BED1-3264-EE9B-5E38-53F0401E9527}"/>
                </a:ext>
              </a:extLst>
            </p:cNvPr>
            <p:cNvSpPr/>
            <p:nvPr/>
          </p:nvSpPr>
          <p:spPr>
            <a:xfrm>
              <a:off x="1377606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9406AB-D9F7-802B-00F3-A7BFCEC95926}"/>
                </a:ext>
              </a:extLst>
            </p:cNvPr>
            <p:cNvSpPr/>
            <p:nvPr/>
          </p:nvSpPr>
          <p:spPr>
            <a:xfrm>
              <a:off x="1377606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FD7488-2588-6994-370A-1CAF59373E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9621" y="345663"/>
            <a:ext cx="6202258" cy="58868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74E0EB-8F3F-DD94-8CBF-797578090B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0409" y="4500085"/>
            <a:ext cx="2777610" cy="767374"/>
          </a:xfrm>
          <a:prstGeom prst="rect">
            <a:avLst/>
          </a:pr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489293A2-7E9A-246D-2161-5057F7FC5A9C}"/>
              </a:ext>
            </a:extLst>
          </p:cNvPr>
          <p:cNvSpPr/>
          <p:nvPr/>
        </p:nvSpPr>
        <p:spPr>
          <a:xfrm rot="10800000">
            <a:off x="4398689" y="2892900"/>
            <a:ext cx="1020886" cy="962052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B29F813A-988C-33A4-9C38-1C1B30FB88F2}"/>
              </a:ext>
            </a:extLst>
          </p:cNvPr>
          <p:cNvSpPr/>
          <p:nvPr/>
        </p:nvSpPr>
        <p:spPr>
          <a:xfrm>
            <a:off x="4398688" y="1685467"/>
            <a:ext cx="1020886" cy="962052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F0FBCDB-A22B-DCB7-F833-041FBA6DFFBD}"/>
              </a:ext>
            </a:extLst>
          </p:cNvPr>
          <p:cNvCxnSpPr>
            <a:cxnSpLocks/>
          </p:cNvCxnSpPr>
          <p:nvPr/>
        </p:nvCxnSpPr>
        <p:spPr>
          <a:xfrm flipV="1">
            <a:off x="4891019" y="3355486"/>
            <a:ext cx="2" cy="15812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15AE66-54D4-03D6-8EED-E7843E1AEDCA}"/>
              </a:ext>
            </a:extLst>
          </p:cNvPr>
          <p:cNvCxnSpPr>
            <a:cxnSpLocks/>
          </p:cNvCxnSpPr>
          <p:nvPr/>
        </p:nvCxnSpPr>
        <p:spPr>
          <a:xfrm flipH="1">
            <a:off x="3006456" y="5034837"/>
            <a:ext cx="1786059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592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4CFD700-6963-6E05-2BBC-ECE1A7C7805B}"/>
              </a:ext>
            </a:extLst>
          </p:cNvPr>
          <p:cNvSpPr/>
          <p:nvPr/>
        </p:nvSpPr>
        <p:spPr>
          <a:xfrm>
            <a:off x="2421604" y="1702590"/>
            <a:ext cx="1020886" cy="962052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ABA80-A4CB-981C-CFCE-B4EE7C52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of simulation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3366-1E31-ED8B-EE78-3862CEBD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8C5363-7712-C221-727F-7A39E689CABC}"/>
              </a:ext>
            </a:extLst>
          </p:cNvPr>
          <p:cNvGrpSpPr/>
          <p:nvPr/>
        </p:nvGrpSpPr>
        <p:grpSpPr>
          <a:xfrm>
            <a:off x="540000" y="1816101"/>
            <a:ext cx="5082927" cy="3655138"/>
            <a:chOff x="1114673" y="2355379"/>
            <a:chExt cx="4666938" cy="32936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6068F4-395A-38E6-9CB8-20D66845B29C}"/>
                </a:ext>
              </a:extLst>
            </p:cNvPr>
            <p:cNvSpPr/>
            <p:nvPr/>
          </p:nvSpPr>
          <p:spPr>
            <a:xfrm>
              <a:off x="5019160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403EE35-4E09-B4A9-C0A6-D2BFFF08EDA6}"/>
                </a:ext>
              </a:extLst>
            </p:cNvPr>
            <p:cNvCxnSpPr>
              <a:cxnSpLocks/>
              <a:stCxn id="7" idx="0"/>
              <a:endCxn id="39" idx="4"/>
            </p:cNvCxnSpPr>
            <p:nvPr/>
          </p:nvCxnSpPr>
          <p:spPr>
            <a:xfrm flipV="1">
              <a:off x="5109604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53433F-AD0A-0BD1-1844-C7CF59E79864}"/>
                </a:ext>
              </a:extLst>
            </p:cNvPr>
            <p:cNvCxnSpPr>
              <a:cxnSpLocks/>
              <a:stCxn id="43" idx="4"/>
              <a:endCxn id="42" idx="4"/>
            </p:cNvCxnSpPr>
            <p:nvPr/>
          </p:nvCxnSpPr>
          <p:spPr>
            <a:xfrm flipV="1">
              <a:off x="3288827" y="3742525"/>
              <a:ext cx="2" cy="1424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C180673A-5996-D976-4775-85CC0FE16271}"/>
                </a:ext>
              </a:extLst>
            </p:cNvPr>
            <p:cNvCxnSpPr>
              <a:cxnSpLocks/>
            </p:cNvCxnSpPr>
            <p:nvPr/>
          </p:nvCxnSpPr>
          <p:spPr>
            <a:xfrm>
              <a:off x="3360337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803C6F-267F-AD3F-CA61-428120CD2FAF}"/>
                </a:ext>
              </a:extLst>
            </p:cNvPr>
            <p:cNvCxnSpPr>
              <a:cxnSpLocks/>
              <a:stCxn id="42" idx="0"/>
              <a:endCxn id="41" idx="4"/>
            </p:cNvCxnSpPr>
            <p:nvPr/>
          </p:nvCxnSpPr>
          <p:spPr>
            <a:xfrm flipV="1">
              <a:off x="3288828" y="2903434"/>
              <a:ext cx="0" cy="66233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7BF7-CF19-3209-C0EF-51773CCCE84C}"/>
                </a:ext>
              </a:extLst>
            </p:cNvPr>
            <p:cNvSpPr/>
            <p:nvPr/>
          </p:nvSpPr>
          <p:spPr>
            <a:xfrm rot="10800000">
              <a:off x="1377606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A145095-B709-4379-5615-98BFED148262}"/>
                </a:ext>
              </a:extLst>
            </p:cNvPr>
            <p:cNvCxnSpPr>
              <a:cxnSpLocks/>
              <a:stCxn id="13" idx="4"/>
              <a:endCxn id="45" idx="4"/>
            </p:cNvCxnSpPr>
            <p:nvPr/>
          </p:nvCxnSpPr>
          <p:spPr>
            <a:xfrm flipV="1">
              <a:off x="1468051" y="3742525"/>
              <a:ext cx="2" cy="14248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B3C73E-0EA5-9DC1-B630-57DAFFD725F2}"/>
                </a:ext>
              </a:extLst>
            </p:cNvPr>
            <p:cNvCxnSpPr>
              <a:cxnSpLocks/>
              <a:stCxn id="45" idx="0"/>
              <a:endCxn id="44" idx="4"/>
            </p:cNvCxnSpPr>
            <p:nvPr/>
          </p:nvCxnSpPr>
          <p:spPr>
            <a:xfrm flipV="1">
              <a:off x="1468052" y="2903434"/>
              <a:ext cx="0" cy="6623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EB75C2B-6EC2-8E59-9D58-2D82CB485C45}"/>
                </a:ext>
              </a:extLst>
            </p:cNvPr>
            <p:cNvCxnSpPr>
              <a:cxnSpLocks/>
              <a:stCxn id="41" idx="2"/>
              <a:endCxn id="44" idx="6"/>
            </p:cNvCxnSpPr>
            <p:nvPr/>
          </p:nvCxnSpPr>
          <p:spPr>
            <a:xfrm flipH="1">
              <a:off x="1558495" y="2815055"/>
              <a:ext cx="16398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25DC599-A404-9E3E-A544-26B94EFC95B2}"/>
                </a:ext>
              </a:extLst>
            </p:cNvPr>
            <p:cNvCxnSpPr>
              <a:cxnSpLocks/>
              <a:stCxn id="39" idx="2"/>
              <a:endCxn id="41" idx="6"/>
            </p:cNvCxnSpPr>
            <p:nvPr/>
          </p:nvCxnSpPr>
          <p:spPr>
            <a:xfrm flipH="1">
              <a:off x="3379271" y="2815055"/>
              <a:ext cx="163988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F5D0F80-121D-7DA9-7DB9-9A12FC7C3EB1}"/>
                    </a:ext>
                  </a:extLst>
                </p:cNvPr>
                <p:cNvSpPr/>
                <p:nvPr/>
              </p:nvSpPr>
              <p:spPr>
                <a:xfrm>
                  <a:off x="4798318" y="3191079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F5D0F80-121D-7DA9-7DB9-9A12FC7C3E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318" y="3191079"/>
                  <a:ext cx="970593" cy="4916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938717-E169-5EF3-2906-743189F8F20F}"/>
                    </a:ext>
                  </a:extLst>
                </p:cNvPr>
                <p:cNvSpPr/>
                <p:nvPr/>
              </p:nvSpPr>
              <p:spPr>
                <a:xfrm>
                  <a:off x="4762485" y="2355379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938717-E169-5EF3-2906-743189F8F2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485" y="2355379"/>
                  <a:ext cx="970593" cy="4916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AF50966-B409-9C87-AA7E-AF1B9EED54EC}"/>
                    </a:ext>
                  </a:extLst>
                </p:cNvPr>
                <p:cNvSpPr/>
                <p:nvPr/>
              </p:nvSpPr>
              <p:spPr>
                <a:xfrm>
                  <a:off x="4811018" y="5157406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AF50966-B409-9C87-AA7E-AF1B9EED54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018" y="5157406"/>
                  <a:ext cx="970593" cy="4916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1C5202-EB3C-328B-DE98-1AAED1F857AB}"/>
                    </a:ext>
                  </a:extLst>
                </p:cNvPr>
                <p:cNvSpPr/>
                <p:nvPr/>
              </p:nvSpPr>
              <p:spPr>
                <a:xfrm>
                  <a:off x="3094918" y="31910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61C5202-EB3C-328B-DE98-1AAED1F857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3191079"/>
                  <a:ext cx="970592" cy="4916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21EC04-607D-79A5-F510-5EF7105A9C1B}"/>
                    </a:ext>
                  </a:extLst>
                </p:cNvPr>
                <p:cNvSpPr/>
                <p:nvPr/>
              </p:nvSpPr>
              <p:spPr>
                <a:xfrm>
                  <a:off x="3094918" y="23553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921EC04-607D-79A5-F510-5EF7105A9C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2355379"/>
                  <a:ext cx="970592" cy="4916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C4CCF-BCBB-C001-0B85-1403F4008337}"/>
                    </a:ext>
                  </a:extLst>
                </p:cNvPr>
                <p:cNvSpPr/>
                <p:nvPr/>
              </p:nvSpPr>
              <p:spPr>
                <a:xfrm>
                  <a:off x="3094918" y="5157406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C4CCF-BCBB-C001-0B85-1403F4008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918" y="5157406"/>
                  <a:ext cx="970592" cy="4916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82760BE-3218-7123-8067-12007747D7EB}"/>
                    </a:ext>
                  </a:extLst>
                </p:cNvPr>
                <p:cNvSpPr/>
                <p:nvPr/>
              </p:nvSpPr>
              <p:spPr>
                <a:xfrm>
                  <a:off x="1276309" y="31910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82760BE-3218-7123-8067-12007747D7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3191079"/>
                  <a:ext cx="970592" cy="4916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0677CA4-34E7-857A-12B6-96FDF9510FFE}"/>
                    </a:ext>
                  </a:extLst>
                </p:cNvPr>
                <p:cNvSpPr/>
                <p:nvPr/>
              </p:nvSpPr>
              <p:spPr>
                <a:xfrm>
                  <a:off x="1276309" y="2355379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0677CA4-34E7-857A-12B6-96FDF9510F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2355379"/>
                  <a:ext cx="970592" cy="4916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3E8C8F2-0712-B35D-BD38-83EDC3DC5C0B}"/>
                    </a:ext>
                  </a:extLst>
                </p:cNvPr>
                <p:cNvSpPr/>
                <p:nvPr/>
              </p:nvSpPr>
              <p:spPr>
                <a:xfrm>
                  <a:off x="1276309" y="5157406"/>
                  <a:ext cx="970592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3E8C8F2-0712-B35D-BD38-83EDC3DC5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9" y="5157406"/>
                  <a:ext cx="970592" cy="4916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1F75E85-3D52-488B-4291-11754B0CD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0650" y="2811603"/>
              <a:ext cx="223080" cy="345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F31FF8B-EDA3-1749-F394-3D9FBED5AA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7914" y="2811603"/>
              <a:ext cx="2681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FBA2DFD-42E7-166F-4831-0D8B43D89E12}"/>
                </a:ext>
              </a:extLst>
            </p:cNvPr>
            <p:cNvCxnSpPr>
              <a:cxnSpLocks/>
              <a:stCxn id="7" idx="3"/>
              <a:endCxn id="43" idx="3"/>
            </p:cNvCxnSpPr>
            <p:nvPr/>
          </p:nvCxnSpPr>
          <p:spPr>
            <a:xfrm flipH="1">
              <a:off x="3352782" y="3716639"/>
              <a:ext cx="1692869" cy="1476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01972FD-14C8-D42B-9B0E-A5BBED1B530B}"/>
                </a:ext>
              </a:extLst>
            </p:cNvPr>
            <p:cNvCxnSpPr>
              <a:cxnSpLocks/>
              <a:stCxn id="42" idx="3"/>
              <a:endCxn id="13" idx="3"/>
            </p:cNvCxnSpPr>
            <p:nvPr/>
          </p:nvCxnSpPr>
          <p:spPr>
            <a:xfrm flipH="1">
              <a:off x="1532004" y="3716639"/>
              <a:ext cx="1692871" cy="1476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1E12CCB-AC90-ED54-11CD-4EEBA044F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3507" y="5255794"/>
              <a:ext cx="2437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3FD901B-9D36-9286-B689-0A93862033AA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 flipH="1">
              <a:off x="1150650" y="3716639"/>
              <a:ext cx="253447" cy="18969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EB5AE85-5C50-FFCF-6C96-AB531E53D7B6}"/>
                </a:ext>
              </a:extLst>
            </p:cNvPr>
            <p:cNvCxnSpPr>
              <a:cxnSpLocks/>
              <a:stCxn id="43" idx="6"/>
              <a:endCxn id="13" idx="2"/>
            </p:cNvCxnSpPr>
            <p:nvPr/>
          </p:nvCxnSpPr>
          <p:spPr>
            <a:xfrm flipH="1">
              <a:off x="1558495" y="5255794"/>
              <a:ext cx="16398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A70937F-463F-18D6-C745-976854BEC0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4673" y="5245785"/>
              <a:ext cx="280546" cy="1000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19CCCD0-4EE7-4F01-8EFC-8C46ED3930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6597" y="5021392"/>
              <a:ext cx="215917" cy="19655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A3EC9027-096D-ECCF-45B4-801BE1FA88FA}"/>
                </a:ext>
              </a:extLst>
            </p:cNvPr>
            <p:cNvCxnSpPr>
              <a:cxnSpLocks/>
            </p:cNvCxnSpPr>
            <p:nvPr/>
          </p:nvCxnSpPr>
          <p:spPr>
            <a:xfrm>
              <a:off x="1550279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8503855C-EA45-5A15-A1FF-12BFEA7AAB59}"/>
                </a:ext>
              </a:extLst>
            </p:cNvPr>
            <p:cNvCxnSpPr>
              <a:cxnSpLocks/>
            </p:cNvCxnSpPr>
            <p:nvPr/>
          </p:nvCxnSpPr>
          <p:spPr>
            <a:xfrm>
              <a:off x="5184760" y="3684163"/>
              <a:ext cx="22375" cy="1508825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0C151B8-8C9A-2D67-A5FE-AF4A248DD6A7}"/>
                </a:ext>
              </a:extLst>
            </p:cNvPr>
            <p:cNvSpPr/>
            <p:nvPr/>
          </p:nvSpPr>
          <p:spPr>
            <a:xfrm>
              <a:off x="5019160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FC25792-E7EF-43E4-C9B0-115FECD676BE}"/>
                </a:ext>
              </a:extLst>
            </p:cNvPr>
            <p:cNvSpPr/>
            <p:nvPr/>
          </p:nvSpPr>
          <p:spPr>
            <a:xfrm rot="10800000">
              <a:off x="5019160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80DD22-0475-992C-A97D-A5D761D80D15}"/>
                </a:ext>
              </a:extLst>
            </p:cNvPr>
            <p:cNvSpPr/>
            <p:nvPr/>
          </p:nvSpPr>
          <p:spPr>
            <a:xfrm>
              <a:off x="3198384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C7E779D-5410-75E6-BD84-D08D5414C889}"/>
                </a:ext>
              </a:extLst>
            </p:cNvPr>
            <p:cNvSpPr/>
            <p:nvPr/>
          </p:nvSpPr>
          <p:spPr>
            <a:xfrm>
              <a:off x="3198384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8CE1270-B3CA-983D-21C1-FFBB4E5EB790}"/>
                </a:ext>
              </a:extLst>
            </p:cNvPr>
            <p:cNvSpPr/>
            <p:nvPr/>
          </p:nvSpPr>
          <p:spPr>
            <a:xfrm rot="10800000">
              <a:off x="3198384" y="5167415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C90BED1-3264-EE9B-5E38-53F0401E9527}"/>
                </a:ext>
              </a:extLst>
            </p:cNvPr>
            <p:cNvSpPr/>
            <p:nvPr/>
          </p:nvSpPr>
          <p:spPr>
            <a:xfrm>
              <a:off x="1377606" y="2726674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9406AB-D9F7-802B-00F3-A7BFCEC95926}"/>
                </a:ext>
              </a:extLst>
            </p:cNvPr>
            <p:cNvSpPr/>
            <p:nvPr/>
          </p:nvSpPr>
          <p:spPr>
            <a:xfrm>
              <a:off x="1377606" y="3565766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FD7488-2588-6994-370A-1CAF59373E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9621" y="345663"/>
            <a:ext cx="6202258" cy="58868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74E0EB-8F3F-DD94-8CBF-797578090B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0409" y="4500085"/>
            <a:ext cx="2777610" cy="767374"/>
          </a:xfrm>
          <a:prstGeom prst="rect">
            <a:avLst/>
          </a:prstGeom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639995C-F192-334F-011C-1E3CAE855DB7}"/>
              </a:ext>
            </a:extLst>
          </p:cNvPr>
          <p:cNvSpPr/>
          <p:nvPr/>
        </p:nvSpPr>
        <p:spPr>
          <a:xfrm rot="10800000">
            <a:off x="2393666" y="4665203"/>
            <a:ext cx="1020886" cy="962052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489293A2-7E9A-246D-2161-5057F7FC5A9C}"/>
              </a:ext>
            </a:extLst>
          </p:cNvPr>
          <p:cNvSpPr/>
          <p:nvPr/>
        </p:nvSpPr>
        <p:spPr>
          <a:xfrm rot="10800000">
            <a:off x="4398689" y="2892900"/>
            <a:ext cx="1020886" cy="962052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B29F813A-988C-33A4-9C38-1C1B30FB88F2}"/>
              </a:ext>
            </a:extLst>
          </p:cNvPr>
          <p:cNvSpPr/>
          <p:nvPr/>
        </p:nvSpPr>
        <p:spPr>
          <a:xfrm>
            <a:off x="4398688" y="1685467"/>
            <a:ext cx="1020886" cy="962052"/>
          </a:xfrm>
          <a:prstGeom prst="triangl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F0FBCDB-A22B-DCB7-F833-041FBA6DFFBD}"/>
              </a:ext>
            </a:extLst>
          </p:cNvPr>
          <p:cNvCxnSpPr>
            <a:cxnSpLocks/>
          </p:cNvCxnSpPr>
          <p:nvPr/>
        </p:nvCxnSpPr>
        <p:spPr>
          <a:xfrm flipV="1">
            <a:off x="4891019" y="3355486"/>
            <a:ext cx="2" cy="15812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A8DCFDD-5CB6-F180-FB63-494F4414B47F}"/>
              </a:ext>
            </a:extLst>
          </p:cNvPr>
          <p:cNvCxnSpPr>
            <a:cxnSpLocks/>
            <a:stCxn id="40" idx="6"/>
            <a:endCxn id="43" idx="2"/>
          </p:cNvCxnSpPr>
          <p:nvPr/>
        </p:nvCxnSpPr>
        <p:spPr>
          <a:xfrm flipH="1">
            <a:off x="3006456" y="5034837"/>
            <a:ext cx="1786059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92E3F38-069E-9ED4-DC62-64F26FF018F3}"/>
              </a:ext>
            </a:extLst>
          </p:cNvPr>
          <p:cNvCxnSpPr/>
          <p:nvPr/>
        </p:nvCxnSpPr>
        <p:spPr>
          <a:xfrm flipH="1" flipV="1">
            <a:off x="4001477" y="5132916"/>
            <a:ext cx="320431" cy="49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31419D9-10CE-711D-AC37-C23F2282487C}"/>
              </a:ext>
            </a:extLst>
          </p:cNvPr>
          <p:cNvSpPr txBox="1"/>
          <p:nvPr/>
        </p:nvSpPr>
        <p:spPr>
          <a:xfrm>
            <a:off x="2119495" y="5863220"/>
            <a:ext cx="486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1"/>
                </a:solidFill>
              </a:rPr>
              <a:t>Nuisance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Effect</a:t>
            </a:r>
            <a:r>
              <a:rPr lang="de-DE" dirty="0">
                <a:solidFill>
                  <a:schemeClr val="accent1"/>
                </a:solidFill>
              </a:rPr>
              <a:t> → </a:t>
            </a:r>
            <a:r>
              <a:rPr lang="de-DE" dirty="0" err="1">
                <a:solidFill>
                  <a:schemeClr val="accent1"/>
                </a:solidFill>
              </a:rPr>
              <a:t>nuisance</a:t>
            </a:r>
            <a:r>
              <a:rPr lang="de-DE" dirty="0">
                <a:solidFill>
                  <a:schemeClr val="accent1"/>
                </a:solidFill>
              </a:rPr>
              <a:t> IV (Thams et al. 2022)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A586-70BC-F45B-86F5-07662ACA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approach for model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E0D18-5143-C2AD-CB64-81E990D90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Step 1: Formalize assumptions in a structural causal model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E1595-1364-F651-4AC0-910ED9E3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8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635F-99DA-8D6E-C572-EB1BA187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688E6-F7D5-7A1C-04EF-2445A417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293342"/>
            <a:ext cx="4330450" cy="4966001"/>
          </a:xfrm>
        </p:spPr>
        <p:txBody>
          <a:bodyPr/>
          <a:lstStyle/>
          <a:p>
            <a:r>
              <a:rPr lang="en-GB" dirty="0"/>
              <a:t>How to measure if electricity demand responds to prices, i.e. identify the price elasticity of demand? </a:t>
            </a:r>
          </a:p>
          <a:p>
            <a:pPr lvl="1"/>
            <a:r>
              <a:rPr lang="en-GB" dirty="0"/>
              <a:t>P </a:t>
            </a:r>
            <a:r>
              <a:rPr lang="en-GB" dirty="0">
                <a:sym typeface="Wingdings" panose="05000000000000000000" pitchFamily="2" charset="2"/>
              </a:rPr>
              <a:t> D ? </a:t>
            </a:r>
            <a:endParaRPr lang="en-GB" dirty="0"/>
          </a:p>
          <a:p>
            <a:r>
              <a:rPr lang="en-GB" dirty="0"/>
              <a:t>Problem of endogeneity </a:t>
            </a:r>
            <a:r>
              <a:rPr lang="en-GB" sz="1800" dirty="0"/>
              <a:t>(or simultaneity/instantaneous relationships) </a:t>
            </a:r>
          </a:p>
          <a:p>
            <a:pPr lvl="1"/>
            <a:r>
              <a:rPr lang="en-GB" dirty="0"/>
              <a:t>Price influences demand P</a:t>
            </a:r>
            <a:r>
              <a:rPr lang="en-GB" dirty="0">
                <a:sym typeface="Wingdings" panose="05000000000000000000" pitchFamily="2" charset="2"/>
              </a:rPr>
              <a:t>D </a:t>
            </a:r>
            <a:endParaRPr lang="en-GB" dirty="0"/>
          </a:p>
          <a:p>
            <a:pPr lvl="1"/>
            <a:r>
              <a:rPr lang="en-GB" dirty="0"/>
              <a:t>Demand influences prices D </a:t>
            </a:r>
            <a:r>
              <a:rPr lang="en-GB" dirty="0">
                <a:sym typeface="Wingdings" panose="05000000000000000000" pitchFamily="2" charset="2"/>
              </a:rPr>
              <a:t> P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5E591-9D25-AAB4-1BC6-266A1E67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6BF0A-DBA3-7373-22F1-6246113B8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323" y="932733"/>
            <a:ext cx="5054009" cy="51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6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A586-70BC-F45B-86F5-07662ACA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approach for model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E0D18-5143-C2AD-CB64-81E990D90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Step 1: Formalize assumptions in a structural causal model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E1595-1364-F651-4AC0-910ED9E3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20</a:t>
            </a:fld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29479FC-7BC4-770D-6A7E-46B7C7F2407A}"/>
              </a:ext>
            </a:extLst>
          </p:cNvPr>
          <p:cNvGrpSpPr/>
          <p:nvPr/>
        </p:nvGrpSpPr>
        <p:grpSpPr>
          <a:xfrm>
            <a:off x="-48157" y="2895468"/>
            <a:ext cx="11951215" cy="3460882"/>
            <a:chOff x="-48157" y="2895468"/>
            <a:chExt cx="11951215" cy="34608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61D4C66-4B5C-3D8E-33F8-3AAD1793E717}"/>
                </a:ext>
              </a:extLst>
            </p:cNvPr>
            <p:cNvGrpSpPr/>
            <p:nvPr/>
          </p:nvGrpSpPr>
          <p:grpSpPr>
            <a:xfrm>
              <a:off x="4092358" y="2895468"/>
              <a:ext cx="3528331" cy="3023170"/>
              <a:chOff x="6363264" y="1807317"/>
              <a:chExt cx="4630961" cy="367662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CC4E0A1-8E27-4B0F-6E20-E3B8ACAB7D05}"/>
                  </a:ext>
                </a:extLst>
              </p:cNvPr>
              <p:cNvGrpSpPr/>
              <p:nvPr/>
            </p:nvGrpSpPr>
            <p:grpSpPr>
              <a:xfrm>
                <a:off x="6363264" y="2190279"/>
                <a:ext cx="4630961" cy="3293659"/>
                <a:chOff x="1150650" y="2355379"/>
                <a:chExt cx="4630961" cy="3293659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EC465BD-5B4C-C285-0673-470C665B2515}"/>
                    </a:ext>
                  </a:extLst>
                </p:cNvPr>
                <p:cNvSpPr/>
                <p:nvPr/>
              </p:nvSpPr>
              <p:spPr>
                <a:xfrm>
                  <a:off x="5019160" y="3565766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718DA03F-5EE6-6FB5-7233-35F840A12E31}"/>
                    </a:ext>
                  </a:extLst>
                </p:cNvPr>
                <p:cNvCxnSpPr>
                  <a:cxnSpLocks/>
                  <a:stCxn id="35" idx="4"/>
                  <a:endCxn id="10" idx="4"/>
                </p:cNvCxnSpPr>
                <p:nvPr/>
              </p:nvCxnSpPr>
              <p:spPr>
                <a:xfrm flipV="1">
                  <a:off x="5109602" y="3742525"/>
                  <a:ext cx="2" cy="14248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53C8ABD2-F2A9-090D-376D-75F5479B2174}"/>
                    </a:ext>
                  </a:extLst>
                </p:cNvPr>
                <p:cNvCxnSpPr>
                  <a:cxnSpLocks/>
                  <a:stCxn id="10" idx="0"/>
                  <a:endCxn id="34" idx="4"/>
                </p:cNvCxnSpPr>
                <p:nvPr/>
              </p:nvCxnSpPr>
              <p:spPr>
                <a:xfrm flipV="1">
                  <a:off x="5109604" y="2903434"/>
                  <a:ext cx="0" cy="6623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69CAE15C-0B74-9A58-39BA-6E445B49F9A2}"/>
                    </a:ext>
                  </a:extLst>
                </p:cNvPr>
                <p:cNvCxnSpPr>
                  <a:cxnSpLocks/>
                  <a:stCxn id="38" idx="4"/>
                  <a:endCxn id="37" idx="4"/>
                </p:cNvCxnSpPr>
                <p:nvPr/>
              </p:nvCxnSpPr>
              <p:spPr>
                <a:xfrm flipV="1">
                  <a:off x="3288827" y="3742525"/>
                  <a:ext cx="2" cy="14248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or: Curved 13">
                  <a:extLst>
                    <a:ext uri="{FF2B5EF4-FFF2-40B4-BE49-F238E27FC236}">
                      <a16:creationId xmlns:a16="http://schemas.microsoft.com/office/drawing/2014/main" id="{EF45A953-4C4C-42FC-18F8-F66DA498B2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60337" y="3684163"/>
                  <a:ext cx="22375" cy="1508825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96D53BDD-1270-EDE5-B74E-698704F3DDBB}"/>
                    </a:ext>
                  </a:extLst>
                </p:cNvPr>
                <p:cNvCxnSpPr>
                  <a:cxnSpLocks/>
                  <a:stCxn id="37" idx="0"/>
                  <a:endCxn id="36" idx="4"/>
                </p:cNvCxnSpPr>
                <p:nvPr/>
              </p:nvCxnSpPr>
              <p:spPr>
                <a:xfrm flipV="1">
                  <a:off x="3288828" y="2903434"/>
                  <a:ext cx="0" cy="6623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DAC21D19-11B8-4029-CA29-25EBA62D06AF}"/>
                    </a:ext>
                  </a:extLst>
                </p:cNvPr>
                <p:cNvSpPr/>
                <p:nvPr/>
              </p:nvSpPr>
              <p:spPr>
                <a:xfrm rot="10800000">
                  <a:off x="1377606" y="5167415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63E5DDD5-9A6F-DD6F-6183-21AF0BFD372C}"/>
                    </a:ext>
                  </a:extLst>
                </p:cNvPr>
                <p:cNvCxnSpPr>
                  <a:cxnSpLocks/>
                  <a:stCxn id="16" idx="4"/>
                  <a:endCxn id="40" idx="4"/>
                </p:cNvCxnSpPr>
                <p:nvPr/>
              </p:nvCxnSpPr>
              <p:spPr>
                <a:xfrm flipV="1">
                  <a:off x="1468051" y="3742525"/>
                  <a:ext cx="2" cy="14248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7EDDE5B7-3012-22E9-5694-A7AEBAEE9CAB}"/>
                    </a:ext>
                  </a:extLst>
                </p:cNvPr>
                <p:cNvCxnSpPr>
                  <a:cxnSpLocks/>
                  <a:stCxn id="40" idx="0"/>
                  <a:endCxn id="39" idx="4"/>
                </p:cNvCxnSpPr>
                <p:nvPr/>
              </p:nvCxnSpPr>
              <p:spPr>
                <a:xfrm flipV="1">
                  <a:off x="1468052" y="2903434"/>
                  <a:ext cx="0" cy="6623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0398A710-5E6E-FDD2-0B88-37A1B67C4520}"/>
                    </a:ext>
                  </a:extLst>
                </p:cNvPr>
                <p:cNvCxnSpPr>
                  <a:cxnSpLocks/>
                  <a:stCxn id="36" idx="2"/>
                  <a:endCxn id="39" idx="6"/>
                </p:cNvCxnSpPr>
                <p:nvPr/>
              </p:nvCxnSpPr>
              <p:spPr>
                <a:xfrm flipH="1">
                  <a:off x="1558495" y="2815055"/>
                  <a:ext cx="1639887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A70C601B-B664-A9D7-2E01-43EC72505B69}"/>
                    </a:ext>
                  </a:extLst>
                </p:cNvPr>
                <p:cNvCxnSpPr>
                  <a:cxnSpLocks/>
                  <a:stCxn id="34" idx="2"/>
                  <a:endCxn id="36" idx="6"/>
                </p:cNvCxnSpPr>
                <p:nvPr/>
              </p:nvCxnSpPr>
              <p:spPr>
                <a:xfrm flipH="1">
                  <a:off x="3379271" y="2815055"/>
                  <a:ext cx="1639887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50071FE6-7D8B-4EBE-CAD7-7C201CB682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8318" y="3191079"/>
                      <a:ext cx="970593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D8FB5AEF-486B-6AD8-0B6E-9D5559B2F43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98318" y="3191079"/>
                      <a:ext cx="970593" cy="4916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609C4DA-0194-FDD3-EB90-EA3B11FA4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2485" y="2355379"/>
                      <a:ext cx="970593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F902A30A-9F5A-6529-91F5-6CD454A02DD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62485" y="2355379"/>
                      <a:ext cx="970593" cy="4916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E2BB32F-D70E-0CB4-B855-9A043F7A84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1018" y="5157406"/>
                      <a:ext cx="970593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7B0638B7-D6D9-290F-FCBE-5EC4522FDF6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11018" y="5157406"/>
                      <a:ext cx="970593" cy="4916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EEC09075-4B9B-D918-762C-FE7A027896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4918" y="3191079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9A9FC97E-3112-C198-12F9-D45F645FB58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94918" y="3191079"/>
                      <a:ext cx="970592" cy="4916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2553D66F-0C1F-61D2-B850-EAC41E20C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4918" y="2355379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96CFA558-A145-A3E6-E0E3-F0AA3088BA5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94918" y="2355379"/>
                      <a:ext cx="970592" cy="4916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12E5AE2F-E7C2-3A0C-8AD2-0AC25A3A2D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4918" y="5157406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A655E547-9C87-B912-B336-7458B9D5BA5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94918" y="5157406"/>
                      <a:ext cx="970592" cy="4916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E0EA86D1-5086-3E58-FD5C-0B38A64165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309" y="3191079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C0D6DC9F-4882-3199-993E-9ED09994E7B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6309" y="3191079"/>
                      <a:ext cx="970592" cy="4916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C7A8CCCD-A8EF-1B81-E016-A7247D5ADE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309" y="2355379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531EA007-10F6-1185-FFAD-409C984A168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6309" y="2355379"/>
                      <a:ext cx="970592" cy="4916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2C779094-6DCA-1245-6887-E790589FB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309" y="5157406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F34A22DA-D6B6-5EF1-FE7B-EDE0D973216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6309" y="5157406"/>
                      <a:ext cx="970592" cy="4916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E7AEEE20-5F38-F5B4-EA7D-BCEF7797B1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50650" y="2811603"/>
                  <a:ext cx="223080" cy="345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Dot"/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60110517-09EE-CF8B-CC1D-F453BB8ABB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217914" y="2811603"/>
                  <a:ext cx="26813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Dot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or: Curved 31">
                  <a:extLst>
                    <a:ext uri="{FF2B5EF4-FFF2-40B4-BE49-F238E27FC236}">
                      <a16:creationId xmlns:a16="http://schemas.microsoft.com/office/drawing/2014/main" id="{027DC04D-7BF1-CC9D-1A20-4C3D411F20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0279" y="3684163"/>
                  <a:ext cx="22375" cy="1508825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or: Curved 32">
                  <a:extLst>
                    <a:ext uri="{FF2B5EF4-FFF2-40B4-BE49-F238E27FC236}">
                      <a16:creationId xmlns:a16="http://schemas.microsoft.com/office/drawing/2014/main" id="{3F33B0A8-8492-4BF8-10FE-5D97DC5837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4760" y="3684163"/>
                  <a:ext cx="22375" cy="1508825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EAD72C15-A89F-316F-8A1A-8B2CA471E625}"/>
                    </a:ext>
                  </a:extLst>
                </p:cNvPr>
                <p:cNvSpPr/>
                <p:nvPr/>
              </p:nvSpPr>
              <p:spPr>
                <a:xfrm>
                  <a:off x="5019160" y="2726674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91AFC6FD-C566-37FB-4902-EA6906248155}"/>
                    </a:ext>
                  </a:extLst>
                </p:cNvPr>
                <p:cNvSpPr/>
                <p:nvPr/>
              </p:nvSpPr>
              <p:spPr>
                <a:xfrm rot="10800000">
                  <a:off x="5019160" y="5167415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5B8978F4-23F6-01D1-5E15-3666246C63E2}"/>
                    </a:ext>
                  </a:extLst>
                </p:cNvPr>
                <p:cNvSpPr/>
                <p:nvPr/>
              </p:nvSpPr>
              <p:spPr>
                <a:xfrm>
                  <a:off x="3198384" y="2726674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DEB0267-4D7E-0426-F751-3C1227E5B937}"/>
                    </a:ext>
                  </a:extLst>
                </p:cNvPr>
                <p:cNvSpPr/>
                <p:nvPr/>
              </p:nvSpPr>
              <p:spPr>
                <a:xfrm>
                  <a:off x="3198384" y="3565766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46041173-617C-364D-50E1-C5B2D04C3B40}"/>
                    </a:ext>
                  </a:extLst>
                </p:cNvPr>
                <p:cNvSpPr/>
                <p:nvPr/>
              </p:nvSpPr>
              <p:spPr>
                <a:xfrm rot="10800000">
                  <a:off x="3198384" y="5167415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F5A6D867-B715-7DFB-A9B4-BB282AF6999F}"/>
                    </a:ext>
                  </a:extLst>
                </p:cNvPr>
                <p:cNvSpPr/>
                <p:nvPr/>
              </p:nvSpPr>
              <p:spPr>
                <a:xfrm>
                  <a:off x="1377606" y="2726674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7A4302C-5A86-08E2-459E-61CA74A7B050}"/>
                    </a:ext>
                  </a:extLst>
                </p:cNvPr>
                <p:cNvSpPr/>
                <p:nvPr/>
              </p:nvSpPr>
              <p:spPr>
                <a:xfrm>
                  <a:off x="1377606" y="3565766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33E533-2A5A-0B70-C8B2-36737B9F2ED8}"/>
                  </a:ext>
                </a:extLst>
              </p:cNvPr>
              <p:cNvSpPr txBox="1"/>
              <p:nvPr/>
            </p:nvSpPr>
            <p:spPr>
              <a:xfrm>
                <a:off x="6953108" y="1807317"/>
                <a:ext cx="3089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Partially responsive demand</a:t>
                </a: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189AD53-B29D-32DE-088A-46E1EE7C0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986563" y="5446712"/>
              <a:ext cx="1154018" cy="90963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DE7D70B-2142-7D6C-87F1-7F0F4AA04243}"/>
                </a:ext>
              </a:extLst>
            </p:cNvPr>
            <p:cNvGrpSpPr/>
            <p:nvPr/>
          </p:nvGrpSpPr>
          <p:grpSpPr>
            <a:xfrm>
              <a:off x="8177805" y="2895468"/>
              <a:ext cx="3725253" cy="2825102"/>
              <a:chOff x="1137950" y="1882555"/>
              <a:chExt cx="4630961" cy="360138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39FB2EB-4BF2-3EFD-ED42-BD7856B2EBC2}"/>
                  </a:ext>
                </a:extLst>
              </p:cNvPr>
              <p:cNvGrpSpPr/>
              <p:nvPr/>
            </p:nvGrpSpPr>
            <p:grpSpPr>
              <a:xfrm>
                <a:off x="1137950" y="2190279"/>
                <a:ext cx="4630961" cy="3293659"/>
                <a:chOff x="1150650" y="2355379"/>
                <a:chExt cx="4630961" cy="3293659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3B9131C3-2572-0DA2-9AA8-7054584DB0F8}"/>
                    </a:ext>
                  </a:extLst>
                </p:cNvPr>
                <p:cNvSpPr/>
                <p:nvPr/>
              </p:nvSpPr>
              <p:spPr>
                <a:xfrm>
                  <a:off x="5019160" y="3565766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AB6FDAC0-998B-094E-6F21-62053B41386A}"/>
                    </a:ext>
                  </a:extLst>
                </p:cNvPr>
                <p:cNvCxnSpPr>
                  <a:cxnSpLocks/>
                  <a:stCxn id="78" idx="4"/>
                  <a:endCxn id="45" idx="4"/>
                </p:cNvCxnSpPr>
                <p:nvPr/>
              </p:nvCxnSpPr>
              <p:spPr>
                <a:xfrm flipV="1">
                  <a:off x="5109602" y="3742525"/>
                  <a:ext cx="2" cy="14248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E42AAC88-6562-8059-6E00-0FF3F8122CCF}"/>
                    </a:ext>
                  </a:extLst>
                </p:cNvPr>
                <p:cNvCxnSpPr>
                  <a:cxnSpLocks/>
                  <a:stCxn id="45" idx="0"/>
                  <a:endCxn id="77" idx="4"/>
                </p:cNvCxnSpPr>
                <p:nvPr/>
              </p:nvCxnSpPr>
              <p:spPr>
                <a:xfrm flipV="1">
                  <a:off x="5109604" y="2903434"/>
                  <a:ext cx="0" cy="6623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7ECDA10F-2060-F3D8-2258-6058E72B4B49}"/>
                    </a:ext>
                  </a:extLst>
                </p:cNvPr>
                <p:cNvCxnSpPr>
                  <a:cxnSpLocks/>
                  <a:stCxn id="81" idx="4"/>
                  <a:endCxn id="80" idx="4"/>
                </p:cNvCxnSpPr>
                <p:nvPr/>
              </p:nvCxnSpPr>
              <p:spPr>
                <a:xfrm flipV="1">
                  <a:off x="3288827" y="3742525"/>
                  <a:ext cx="2" cy="14248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or: Curved 48">
                  <a:extLst>
                    <a:ext uri="{FF2B5EF4-FFF2-40B4-BE49-F238E27FC236}">
                      <a16:creationId xmlns:a16="http://schemas.microsoft.com/office/drawing/2014/main" id="{E1CB0AAD-2F42-2141-110C-E0E8357EAF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60337" y="3684163"/>
                  <a:ext cx="22375" cy="1508825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0C9F8FEA-1B44-5BB3-B773-E681A0BA2E86}"/>
                    </a:ext>
                  </a:extLst>
                </p:cNvPr>
                <p:cNvCxnSpPr>
                  <a:cxnSpLocks/>
                  <a:stCxn id="80" idx="0"/>
                  <a:endCxn id="79" idx="4"/>
                </p:cNvCxnSpPr>
                <p:nvPr/>
              </p:nvCxnSpPr>
              <p:spPr>
                <a:xfrm flipV="1">
                  <a:off x="3288828" y="2903434"/>
                  <a:ext cx="0" cy="662332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9FCA02F1-936C-641F-1EDF-5362D93F42A0}"/>
                    </a:ext>
                  </a:extLst>
                </p:cNvPr>
                <p:cNvSpPr/>
                <p:nvPr/>
              </p:nvSpPr>
              <p:spPr>
                <a:xfrm rot="10800000">
                  <a:off x="1377606" y="5167415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2486B599-F76F-2CA4-4B7A-258B86A1DB10}"/>
                    </a:ext>
                  </a:extLst>
                </p:cNvPr>
                <p:cNvCxnSpPr>
                  <a:cxnSpLocks/>
                  <a:stCxn id="51" idx="4"/>
                  <a:endCxn id="83" idx="4"/>
                </p:cNvCxnSpPr>
                <p:nvPr/>
              </p:nvCxnSpPr>
              <p:spPr>
                <a:xfrm flipV="1">
                  <a:off x="1468051" y="3742525"/>
                  <a:ext cx="2" cy="14248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55F4DBE4-4EB9-3173-172B-34C2D3DB10CB}"/>
                    </a:ext>
                  </a:extLst>
                </p:cNvPr>
                <p:cNvCxnSpPr>
                  <a:cxnSpLocks/>
                  <a:stCxn id="83" idx="0"/>
                  <a:endCxn id="82" idx="4"/>
                </p:cNvCxnSpPr>
                <p:nvPr/>
              </p:nvCxnSpPr>
              <p:spPr>
                <a:xfrm flipV="1">
                  <a:off x="1468052" y="2903434"/>
                  <a:ext cx="0" cy="6623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E4C74D30-762F-F3DB-FE72-B3E530836D88}"/>
                    </a:ext>
                  </a:extLst>
                </p:cNvPr>
                <p:cNvCxnSpPr>
                  <a:cxnSpLocks/>
                  <a:stCxn id="79" idx="2"/>
                  <a:endCxn id="82" idx="6"/>
                </p:cNvCxnSpPr>
                <p:nvPr/>
              </p:nvCxnSpPr>
              <p:spPr>
                <a:xfrm flipH="1">
                  <a:off x="1558495" y="2815055"/>
                  <a:ext cx="1639887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02B9C1C6-90BC-6162-B0B7-9707A177117C}"/>
                    </a:ext>
                  </a:extLst>
                </p:cNvPr>
                <p:cNvCxnSpPr>
                  <a:cxnSpLocks/>
                  <a:stCxn id="77" idx="2"/>
                  <a:endCxn id="79" idx="6"/>
                </p:cNvCxnSpPr>
                <p:nvPr/>
              </p:nvCxnSpPr>
              <p:spPr>
                <a:xfrm flipH="1">
                  <a:off x="3379271" y="2815055"/>
                  <a:ext cx="1639887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A1875422-3BA2-37F5-CDDB-8EA5D7E671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8318" y="3191079"/>
                      <a:ext cx="970593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FABA5799-D024-D04F-6FFB-3E657977C7D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98318" y="3191079"/>
                      <a:ext cx="970593" cy="4916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25A09076-78AB-348E-817B-D7A03403B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2485" y="2355379"/>
                      <a:ext cx="970593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E286413-F8E1-AB13-092B-AAFD61146F9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62485" y="2355379"/>
                      <a:ext cx="970593" cy="4916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F63DF194-8BCB-169A-C598-D35B94E212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1018" y="5157406"/>
                      <a:ext cx="970593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CD56D99-20CB-B5E7-D972-38BD2123B87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11018" y="5157406"/>
                      <a:ext cx="970593" cy="4916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021FE0B6-4802-BD66-7FDF-C25A1194E2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4918" y="3191079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C434352D-8822-41C7-D04D-371EB912B26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94918" y="3191079"/>
                      <a:ext cx="970592" cy="4916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28B672A7-BEE2-66E9-DEA1-A9C66E5301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4918" y="2355379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934C4DCB-71EC-4CB3-7D75-FB63D0A041C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94918" y="2355379"/>
                      <a:ext cx="970592" cy="4916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097D385-4082-F90F-F020-195228081E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4918" y="5157406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88D079C0-CB26-4204-7D68-3C55171F3E9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94918" y="5157406"/>
                      <a:ext cx="970592" cy="4916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C4E27796-7377-6187-AA8E-30955E69DB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309" y="3191079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3575D00D-F281-F58C-693C-DC1B8245554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6309" y="3191079"/>
                      <a:ext cx="970592" cy="4916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56DBC06B-2E59-D0E2-B12C-8FC40407EE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309" y="2355379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23AA4177-48EA-F025-C7A2-7DB16F5B859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6309" y="2355379"/>
                      <a:ext cx="970592" cy="4916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B9A3468C-3D01-E099-F164-75167B4C0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309" y="5157406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6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6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69D86429-0083-1154-E99A-CD9D49B4FA7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6309" y="5157406"/>
                      <a:ext cx="970592" cy="4916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71EC78A5-6A29-FAC4-7BCE-DE15A4E844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50650" y="2811603"/>
                  <a:ext cx="223080" cy="345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Dot"/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C671B7C3-8C4C-AA96-6A4D-56739166E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217914" y="2811603"/>
                  <a:ext cx="26813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Dot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1C532E9C-ACCC-E5E4-5B3F-8BAB2DD70404}"/>
                    </a:ext>
                  </a:extLst>
                </p:cNvPr>
                <p:cNvCxnSpPr>
                  <a:cxnSpLocks/>
                  <a:stCxn id="45" idx="2"/>
                  <a:endCxn id="80" idx="6"/>
                </p:cNvCxnSpPr>
                <p:nvPr/>
              </p:nvCxnSpPr>
              <p:spPr>
                <a:xfrm flipH="1">
                  <a:off x="3379273" y="3654146"/>
                  <a:ext cx="1639887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C24E597D-355F-8C58-AE0B-909ECD300251}"/>
                    </a:ext>
                  </a:extLst>
                </p:cNvPr>
                <p:cNvCxnSpPr>
                  <a:cxnSpLocks/>
                  <a:stCxn id="80" idx="2"/>
                  <a:endCxn id="83" idx="6"/>
                </p:cNvCxnSpPr>
                <p:nvPr/>
              </p:nvCxnSpPr>
              <p:spPr>
                <a:xfrm flipH="1">
                  <a:off x="1558495" y="3654146"/>
                  <a:ext cx="1639889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4DB0A010-2294-67CB-101E-9F761EC093D3}"/>
                    </a:ext>
                  </a:extLst>
                </p:cNvPr>
                <p:cNvCxnSpPr>
                  <a:cxnSpLocks/>
                  <a:endCxn id="45" idx="5"/>
                </p:cNvCxnSpPr>
                <p:nvPr/>
              </p:nvCxnSpPr>
              <p:spPr>
                <a:xfrm flipH="1" flipV="1">
                  <a:off x="5173558" y="3716639"/>
                  <a:ext cx="234632" cy="18969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Dot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6E40A84A-1208-4A3D-DF26-92B2288FDA73}"/>
                    </a:ext>
                  </a:extLst>
                </p:cNvPr>
                <p:cNvCxnSpPr>
                  <a:cxnSpLocks/>
                  <a:stCxn id="83" idx="2"/>
                </p:cNvCxnSpPr>
                <p:nvPr/>
              </p:nvCxnSpPr>
              <p:spPr>
                <a:xfrm flipH="1" flipV="1">
                  <a:off x="1210475" y="3654145"/>
                  <a:ext cx="167131" cy="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Dot"/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A3EC161F-0F5D-9AA5-D8CD-0251B549255C}"/>
                    </a:ext>
                  </a:extLst>
                </p:cNvPr>
                <p:cNvCxnSpPr>
                  <a:cxnSpLocks/>
                  <a:stCxn id="81" idx="5"/>
                  <a:endCxn id="83" idx="5"/>
                </p:cNvCxnSpPr>
                <p:nvPr/>
              </p:nvCxnSpPr>
              <p:spPr>
                <a:xfrm flipH="1" flipV="1">
                  <a:off x="1532004" y="3716639"/>
                  <a:ext cx="1692871" cy="147666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36266D58-3542-F1C1-5547-D3CCB9616199}"/>
                    </a:ext>
                  </a:extLst>
                </p:cNvPr>
                <p:cNvCxnSpPr>
                  <a:cxnSpLocks/>
                  <a:stCxn id="78" idx="5"/>
                  <a:endCxn id="80" idx="5"/>
                </p:cNvCxnSpPr>
                <p:nvPr/>
              </p:nvCxnSpPr>
              <p:spPr>
                <a:xfrm flipH="1" flipV="1">
                  <a:off x="3352782" y="3716639"/>
                  <a:ext cx="1692869" cy="1476662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9DBEBBF2-F3A5-A70A-D17B-CFA225477A53}"/>
                    </a:ext>
                  </a:extLst>
                </p:cNvPr>
                <p:cNvCxnSpPr>
                  <a:cxnSpLocks/>
                  <a:stCxn id="51" idx="5"/>
                </p:cNvCxnSpPr>
                <p:nvPr/>
              </p:nvCxnSpPr>
              <p:spPr>
                <a:xfrm flipH="1" flipV="1">
                  <a:off x="1249699" y="5069027"/>
                  <a:ext cx="154398" cy="12427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Dot"/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58F32FB2-2A9C-0022-FA76-E980152E91A2}"/>
                    </a:ext>
                  </a:extLst>
                </p:cNvPr>
                <p:cNvCxnSpPr>
                  <a:cxnSpLocks/>
                  <a:endCxn id="45" idx="6"/>
                </p:cNvCxnSpPr>
                <p:nvPr/>
              </p:nvCxnSpPr>
              <p:spPr>
                <a:xfrm flipH="1">
                  <a:off x="5200049" y="3654145"/>
                  <a:ext cx="220842" cy="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Dot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or: Curved 74">
                  <a:extLst>
                    <a:ext uri="{FF2B5EF4-FFF2-40B4-BE49-F238E27FC236}">
                      <a16:creationId xmlns:a16="http://schemas.microsoft.com/office/drawing/2014/main" id="{9F158928-53B3-FADE-DD29-5A32239CCA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0279" y="3684163"/>
                  <a:ext cx="22375" cy="1508825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or: Curved 75">
                  <a:extLst>
                    <a:ext uri="{FF2B5EF4-FFF2-40B4-BE49-F238E27FC236}">
                      <a16:creationId xmlns:a16="http://schemas.microsoft.com/office/drawing/2014/main" id="{02D08CB1-39C5-15FC-7883-4DBC0C1916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4760" y="3684163"/>
                  <a:ext cx="22375" cy="1508825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B421E7F-4709-0F22-1A9C-5D58CD719DC2}"/>
                    </a:ext>
                  </a:extLst>
                </p:cNvPr>
                <p:cNvSpPr/>
                <p:nvPr/>
              </p:nvSpPr>
              <p:spPr>
                <a:xfrm>
                  <a:off x="5019160" y="2726674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CAF55418-79FF-4895-9B0C-4E3711BEB836}"/>
                    </a:ext>
                  </a:extLst>
                </p:cNvPr>
                <p:cNvSpPr/>
                <p:nvPr/>
              </p:nvSpPr>
              <p:spPr>
                <a:xfrm rot="10800000">
                  <a:off x="5019160" y="5167415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5D3BF7A7-6270-BCF2-FA3C-3D72F40B4F07}"/>
                    </a:ext>
                  </a:extLst>
                </p:cNvPr>
                <p:cNvSpPr/>
                <p:nvPr/>
              </p:nvSpPr>
              <p:spPr>
                <a:xfrm>
                  <a:off x="3198384" y="2726674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C4987A-C445-73E3-4601-DEC153D56A4B}"/>
                    </a:ext>
                  </a:extLst>
                </p:cNvPr>
                <p:cNvSpPr/>
                <p:nvPr/>
              </p:nvSpPr>
              <p:spPr>
                <a:xfrm>
                  <a:off x="3198384" y="3565766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B0CB5A0A-006D-CAC9-D480-8A6B3DD72F35}"/>
                    </a:ext>
                  </a:extLst>
                </p:cNvPr>
                <p:cNvSpPr/>
                <p:nvPr/>
              </p:nvSpPr>
              <p:spPr>
                <a:xfrm rot="10800000">
                  <a:off x="3198384" y="5167415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6F5D63F0-A97A-6847-5A51-78997C148418}"/>
                    </a:ext>
                  </a:extLst>
                </p:cNvPr>
                <p:cNvSpPr/>
                <p:nvPr/>
              </p:nvSpPr>
              <p:spPr>
                <a:xfrm>
                  <a:off x="1377606" y="2726674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AB1D4092-1BD9-7CAC-B6F2-6D047D81E670}"/>
                    </a:ext>
                  </a:extLst>
                </p:cNvPr>
                <p:cNvSpPr/>
                <p:nvPr/>
              </p:nvSpPr>
              <p:spPr>
                <a:xfrm>
                  <a:off x="1377606" y="3565766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2C716D9-D616-31A4-9147-3D7934103321}"/>
                  </a:ext>
                </a:extLst>
              </p:cNvPr>
              <p:cNvSpPr txBox="1"/>
              <p:nvPr/>
            </p:nvSpPr>
            <p:spPr>
              <a:xfrm>
                <a:off x="2258231" y="1882555"/>
                <a:ext cx="2653990" cy="480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Demand shifting 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A03A238F-002E-4762-8C3F-125C6FA652C5}"/>
                </a:ext>
              </a:extLst>
            </p:cNvPr>
            <p:cNvGrpSpPr/>
            <p:nvPr/>
          </p:nvGrpSpPr>
          <p:grpSpPr>
            <a:xfrm>
              <a:off x="-48157" y="3370101"/>
              <a:ext cx="3699535" cy="2486817"/>
              <a:chOff x="540000" y="1816101"/>
              <a:chExt cx="5082927" cy="3655138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9FA29352-C05D-FCBA-6F69-1E3572816DF8}"/>
                  </a:ext>
                </a:extLst>
              </p:cNvPr>
              <p:cNvGrpSpPr/>
              <p:nvPr/>
            </p:nvGrpSpPr>
            <p:grpSpPr>
              <a:xfrm>
                <a:off x="540000" y="1816101"/>
                <a:ext cx="5082927" cy="3655138"/>
                <a:chOff x="1114673" y="2355379"/>
                <a:chExt cx="4666938" cy="3293659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25441C08-DA8F-BBC3-448C-70B8FDDF027E}"/>
                    </a:ext>
                  </a:extLst>
                </p:cNvPr>
                <p:cNvSpPr/>
                <p:nvPr/>
              </p:nvSpPr>
              <p:spPr>
                <a:xfrm>
                  <a:off x="5019160" y="3565766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043D124C-3535-A6FF-9B20-1986D683D71B}"/>
                    </a:ext>
                  </a:extLst>
                </p:cNvPr>
                <p:cNvCxnSpPr>
                  <a:cxnSpLocks/>
                  <a:stCxn id="115" idx="4"/>
                  <a:endCxn id="85" idx="4"/>
                </p:cNvCxnSpPr>
                <p:nvPr/>
              </p:nvCxnSpPr>
              <p:spPr>
                <a:xfrm flipV="1">
                  <a:off x="5109602" y="3742525"/>
                  <a:ext cx="2" cy="14248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A3682D95-28CB-CE76-6F1B-94495BA4ECA7}"/>
                    </a:ext>
                  </a:extLst>
                </p:cNvPr>
                <p:cNvCxnSpPr>
                  <a:cxnSpLocks/>
                  <a:stCxn id="85" idx="0"/>
                  <a:endCxn id="114" idx="4"/>
                </p:cNvCxnSpPr>
                <p:nvPr/>
              </p:nvCxnSpPr>
              <p:spPr>
                <a:xfrm flipV="1">
                  <a:off x="5109604" y="2903434"/>
                  <a:ext cx="0" cy="6623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F374E860-B73E-455B-A2C0-7E6246938594}"/>
                    </a:ext>
                  </a:extLst>
                </p:cNvPr>
                <p:cNvCxnSpPr>
                  <a:cxnSpLocks/>
                  <a:stCxn id="118" idx="4"/>
                  <a:endCxn id="117" idx="4"/>
                </p:cNvCxnSpPr>
                <p:nvPr/>
              </p:nvCxnSpPr>
              <p:spPr>
                <a:xfrm flipV="1">
                  <a:off x="3288827" y="3742525"/>
                  <a:ext cx="2" cy="14248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nector: Curved 88">
                  <a:extLst>
                    <a:ext uri="{FF2B5EF4-FFF2-40B4-BE49-F238E27FC236}">
                      <a16:creationId xmlns:a16="http://schemas.microsoft.com/office/drawing/2014/main" id="{DBD94E69-93F8-A88D-AA83-DB94FA2F88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60337" y="3684163"/>
                  <a:ext cx="22375" cy="1508825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93655597-450E-EC8C-3BF8-592E960B9311}"/>
                    </a:ext>
                  </a:extLst>
                </p:cNvPr>
                <p:cNvCxnSpPr>
                  <a:cxnSpLocks/>
                  <a:stCxn id="117" idx="0"/>
                  <a:endCxn id="116" idx="4"/>
                </p:cNvCxnSpPr>
                <p:nvPr/>
              </p:nvCxnSpPr>
              <p:spPr>
                <a:xfrm flipV="1">
                  <a:off x="3288828" y="2903434"/>
                  <a:ext cx="0" cy="662332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73C6E534-8C82-8976-EC16-2285B09B9B64}"/>
                    </a:ext>
                  </a:extLst>
                </p:cNvPr>
                <p:cNvSpPr/>
                <p:nvPr/>
              </p:nvSpPr>
              <p:spPr>
                <a:xfrm rot="10800000">
                  <a:off x="1377606" y="5167415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id="{22FE59E9-5CAE-D87B-6C28-337261EACC2C}"/>
                    </a:ext>
                  </a:extLst>
                </p:cNvPr>
                <p:cNvCxnSpPr>
                  <a:cxnSpLocks/>
                  <a:stCxn id="91" idx="4"/>
                  <a:endCxn id="120" idx="4"/>
                </p:cNvCxnSpPr>
                <p:nvPr/>
              </p:nvCxnSpPr>
              <p:spPr>
                <a:xfrm flipV="1">
                  <a:off x="1468051" y="3742525"/>
                  <a:ext cx="2" cy="14248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>
                  <a:extLst>
                    <a:ext uri="{FF2B5EF4-FFF2-40B4-BE49-F238E27FC236}">
                      <a16:creationId xmlns:a16="http://schemas.microsoft.com/office/drawing/2014/main" id="{3CE37F78-D5DD-B646-AF6D-BB7627D5E37E}"/>
                    </a:ext>
                  </a:extLst>
                </p:cNvPr>
                <p:cNvCxnSpPr>
                  <a:cxnSpLocks/>
                  <a:stCxn id="120" idx="0"/>
                  <a:endCxn id="119" idx="4"/>
                </p:cNvCxnSpPr>
                <p:nvPr/>
              </p:nvCxnSpPr>
              <p:spPr>
                <a:xfrm flipV="1">
                  <a:off x="1468052" y="2903434"/>
                  <a:ext cx="0" cy="6623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18416C6F-0F18-2DAB-2369-43AE9AB3A1E7}"/>
                    </a:ext>
                  </a:extLst>
                </p:cNvPr>
                <p:cNvCxnSpPr>
                  <a:cxnSpLocks/>
                  <a:stCxn id="114" idx="2"/>
                  <a:endCxn id="116" idx="6"/>
                </p:cNvCxnSpPr>
                <p:nvPr/>
              </p:nvCxnSpPr>
              <p:spPr>
                <a:xfrm flipH="1">
                  <a:off x="3379271" y="2815055"/>
                  <a:ext cx="1639887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14282A31-C973-B2AB-F05F-A5EA6CA743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8318" y="3191079"/>
                      <a:ext cx="970593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de-DE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2F5D0F80-121D-7DA9-7DB9-9A12FC7C3EB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98318" y="3191079"/>
                      <a:ext cx="970593" cy="49163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57226445-A881-06BB-6292-A2B677C2BE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2485" y="2355379"/>
                      <a:ext cx="970593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de-DE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8C938717-E169-5EF3-2906-743189F8F20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62485" y="2355379"/>
                      <a:ext cx="970593" cy="491632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2360AD00-C984-A007-A04A-40907AB77B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1018" y="5157406"/>
                      <a:ext cx="970593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de-DE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5AF50966-B409-9C87-AA7E-AF1B9EED54E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11018" y="5157406"/>
                      <a:ext cx="970593" cy="491632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2067B4E4-2A81-01A9-8848-4C50B3B84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4918" y="3191079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de-DE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461C5202-EB3C-328B-DE98-1AAED1F857A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94918" y="3191079"/>
                      <a:ext cx="970592" cy="49163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8F379BBB-0F00-EC4C-CA93-222F76E749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4918" y="2355379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de-DE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D921EC04-607D-79A5-F510-5EF7105A9C1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94918" y="2355379"/>
                      <a:ext cx="970592" cy="49163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FEE33DC6-AE84-8EF6-ED0C-21B58ABB2D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4918" y="5157406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de-DE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E06C4CCF-BCBB-C001-0B85-1403F400833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94918" y="5157406"/>
                      <a:ext cx="970592" cy="491632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1FA2C364-8E12-7610-9ED2-58F400B6D1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309" y="3191079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</m:sSub>
                          </m:oMath>
                        </m:oMathPara>
                      </a14:m>
                      <a:endParaRPr lang="de-DE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B82760BE-3218-7123-8067-12007747D7E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6309" y="3191079"/>
                      <a:ext cx="970592" cy="491632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8D4E1693-2B95-63B0-351B-C808A974C9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309" y="2355379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</m:sSub>
                          </m:oMath>
                        </m:oMathPara>
                      </a14:m>
                      <a:endParaRPr lang="de-DE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60677CA4-34E7-857A-12B6-96FDF9510FF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6309" y="2355379"/>
                      <a:ext cx="970592" cy="491632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E79609AD-B31C-4AAB-248A-841D7BEEA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309" y="5157406"/>
                      <a:ext cx="970592" cy="491632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</m:sSub>
                          </m:oMath>
                        </m:oMathPara>
                      </a14:m>
                      <a:endParaRPr lang="de-DE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83E8C8F2-0712-B35D-BD38-83EDC3DC5C0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6309" y="5157406"/>
                      <a:ext cx="970592" cy="491632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5438C6D3-6CD8-094A-8066-E8D2427C70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50650" y="2811603"/>
                  <a:ext cx="223080" cy="345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Dot"/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26C8D67D-A964-F1CE-8A23-ED5806A2BB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217914" y="2811603"/>
                  <a:ext cx="26813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Dot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ADC2BA61-16E8-0F3D-67FF-12D784222B63}"/>
                    </a:ext>
                  </a:extLst>
                </p:cNvPr>
                <p:cNvCxnSpPr>
                  <a:cxnSpLocks/>
                  <a:stCxn id="85" idx="3"/>
                  <a:endCxn id="118" idx="3"/>
                </p:cNvCxnSpPr>
                <p:nvPr/>
              </p:nvCxnSpPr>
              <p:spPr>
                <a:xfrm flipH="1">
                  <a:off x="3352782" y="3716639"/>
                  <a:ext cx="1692869" cy="147666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4B7299C8-5FCE-7DDA-F57C-4448902E98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223507" y="5255794"/>
                  <a:ext cx="243759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Dot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3A80B25D-D434-DBB0-2590-0896E86384C9}"/>
                    </a:ext>
                  </a:extLst>
                </p:cNvPr>
                <p:cNvCxnSpPr>
                  <a:cxnSpLocks/>
                  <a:stCxn id="120" idx="3"/>
                </p:cNvCxnSpPr>
                <p:nvPr/>
              </p:nvCxnSpPr>
              <p:spPr>
                <a:xfrm flipH="1">
                  <a:off x="1150650" y="3716639"/>
                  <a:ext cx="253447" cy="18969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Dot"/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05D22108-38BA-9798-1BB3-41DBBD34609F}"/>
                    </a:ext>
                  </a:extLst>
                </p:cNvPr>
                <p:cNvCxnSpPr>
                  <a:cxnSpLocks/>
                  <a:stCxn id="115" idx="6"/>
                  <a:endCxn id="118" idx="2"/>
                </p:cNvCxnSpPr>
                <p:nvPr/>
              </p:nvCxnSpPr>
              <p:spPr>
                <a:xfrm flipH="1">
                  <a:off x="3379273" y="5255794"/>
                  <a:ext cx="1639887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C92AE478-C661-6418-CEE1-B02CD1044A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4673" y="5245785"/>
                  <a:ext cx="280546" cy="1000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Dot"/>
                  <a:headEnd type="stealth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E66FF9B4-DD96-EC90-117D-7D17FB19C1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156597" y="5021392"/>
                  <a:ext cx="215917" cy="19655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Dot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Connector: Curved 111">
                  <a:extLst>
                    <a:ext uri="{FF2B5EF4-FFF2-40B4-BE49-F238E27FC236}">
                      <a16:creationId xmlns:a16="http://schemas.microsoft.com/office/drawing/2014/main" id="{542EFE8B-7165-2A80-FB06-5BAB3E1E02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0279" y="3684163"/>
                  <a:ext cx="22375" cy="1508825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nector: Curved 112">
                  <a:extLst>
                    <a:ext uri="{FF2B5EF4-FFF2-40B4-BE49-F238E27FC236}">
                      <a16:creationId xmlns:a16="http://schemas.microsoft.com/office/drawing/2014/main" id="{3C840FB1-C9F1-A323-09D5-21DF128E5C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4760" y="3684163"/>
                  <a:ext cx="22375" cy="1508825"/>
                </a:xfrm>
                <a:prstGeom prst="curvedConnector3">
                  <a:avLst>
                    <a:gd name="adj1" fmla="val 1800000"/>
                  </a:avLst>
                </a:prstGeom>
                <a:ln w="1905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8D531ECE-3DA3-7648-6DDB-52FC0AEFC6E2}"/>
                    </a:ext>
                  </a:extLst>
                </p:cNvPr>
                <p:cNvSpPr/>
                <p:nvPr/>
              </p:nvSpPr>
              <p:spPr>
                <a:xfrm>
                  <a:off x="5019160" y="2726674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0707E1EA-DED0-BA1A-E6A0-1BF9F33A8C7E}"/>
                    </a:ext>
                  </a:extLst>
                </p:cNvPr>
                <p:cNvSpPr/>
                <p:nvPr/>
              </p:nvSpPr>
              <p:spPr>
                <a:xfrm rot="10800000">
                  <a:off x="5019160" y="5167415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14AD1E85-7C67-D544-611E-55D456D1EA7B}"/>
                    </a:ext>
                  </a:extLst>
                </p:cNvPr>
                <p:cNvSpPr/>
                <p:nvPr/>
              </p:nvSpPr>
              <p:spPr>
                <a:xfrm>
                  <a:off x="3198384" y="2726674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B681E0ED-AD41-FEAE-FC13-B5DE46487305}"/>
                    </a:ext>
                  </a:extLst>
                </p:cNvPr>
                <p:cNvSpPr/>
                <p:nvPr/>
              </p:nvSpPr>
              <p:spPr>
                <a:xfrm>
                  <a:off x="3198384" y="3565766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55B6478E-3E3A-137A-2DF8-B364FF2A9CCB}"/>
                    </a:ext>
                  </a:extLst>
                </p:cNvPr>
                <p:cNvSpPr/>
                <p:nvPr/>
              </p:nvSpPr>
              <p:spPr>
                <a:xfrm rot="10800000">
                  <a:off x="3198384" y="5167415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789F74CB-C79B-A23B-CFD5-629A88248BEE}"/>
                    </a:ext>
                  </a:extLst>
                </p:cNvPr>
                <p:cNvSpPr/>
                <p:nvPr/>
              </p:nvSpPr>
              <p:spPr>
                <a:xfrm>
                  <a:off x="1377606" y="2726674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C54441E1-1A7E-8E92-8666-4F517E75BF27}"/>
                    </a:ext>
                  </a:extLst>
                </p:cNvPr>
                <p:cNvSpPr/>
                <p:nvPr/>
              </p:nvSpPr>
              <p:spPr>
                <a:xfrm>
                  <a:off x="1377606" y="3565766"/>
                  <a:ext cx="180889" cy="176759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93D05108-F8B4-7729-FE63-FA0057F9EC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3382" y="2326226"/>
                <a:ext cx="178605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stealth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E9112DDC-BC32-8D89-C447-1369EBFDB4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4530" y="3326759"/>
                <a:ext cx="1843766" cy="163872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stealth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6E453AA3-7452-A65B-1EBE-73E8101784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3382" y="5034836"/>
                <a:ext cx="178606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stealth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4390C10-1F91-B98F-13E3-14325E511F59}"/>
                </a:ext>
              </a:extLst>
            </p:cNvPr>
            <p:cNvSpPr txBox="1"/>
            <p:nvPr/>
          </p:nvSpPr>
          <p:spPr>
            <a:xfrm>
              <a:off x="535903" y="2956574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Inertial demand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066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A586-70BC-F45B-86F5-07662ACA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approach for model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E0D18-5143-C2AD-CB64-81E990D90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Step 1: Formalize assumptions in a structural causal model</a:t>
            </a:r>
          </a:p>
          <a:p>
            <a:pPr marL="0" indent="0">
              <a:buNone/>
            </a:pPr>
            <a:r>
              <a:rPr lang="en-GB" dirty="0"/>
              <a:t>Step 2: Derive valid estimators from related DAG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E1595-1364-F651-4AC0-910ED9E3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A diagram of lines and symbols&#10;&#10;Description automatically generated with medium confidence">
            <a:extLst>
              <a:ext uri="{FF2B5EF4-FFF2-40B4-BE49-F238E27FC236}">
                <a16:creationId xmlns:a16="http://schemas.microsoft.com/office/drawing/2014/main" id="{5AC23BE0-1E51-47E3-1251-C6F7872CC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81323"/>
            <a:ext cx="10328337" cy="3464990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4A6F2E01-6FDF-3C41-F0FC-2E14E6945420}"/>
              </a:ext>
            </a:extLst>
          </p:cNvPr>
          <p:cNvSpPr/>
          <p:nvPr/>
        </p:nvSpPr>
        <p:spPr>
          <a:xfrm>
            <a:off x="3870960" y="2560320"/>
            <a:ext cx="6027420" cy="3796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19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A586-70BC-F45B-86F5-07662ACA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approach for model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E0D18-5143-C2AD-CB64-81E990D90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Step 1: Formalize assumptions in a structural causal model</a:t>
            </a:r>
          </a:p>
          <a:p>
            <a:pPr marL="0" indent="0">
              <a:buNone/>
            </a:pPr>
            <a:r>
              <a:rPr lang="en-GB" dirty="0"/>
              <a:t>Step 2: Derive valid estimators from related DAG</a:t>
            </a:r>
          </a:p>
          <a:p>
            <a:pPr marL="0" indent="0">
              <a:buNone/>
            </a:pPr>
            <a:r>
              <a:rPr lang="en-GB" dirty="0"/>
              <a:t>Step 3: Check alignment of estimators</a:t>
            </a:r>
          </a:p>
          <a:p>
            <a:pPr marL="0" indent="0">
              <a:buNone/>
            </a:pPr>
            <a:r>
              <a:rPr lang="en-GB" dirty="0"/>
              <a:t>Step 4: Reject model (and repeat)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7AA2E-4286-D7EF-F22E-C549E535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E1595-1364-F651-4AC0-910ED9E3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A diagram of lines and symbols&#10;&#10;Description automatically generated with medium confidence">
            <a:extLst>
              <a:ext uri="{FF2B5EF4-FFF2-40B4-BE49-F238E27FC236}">
                <a16:creationId xmlns:a16="http://schemas.microsoft.com/office/drawing/2014/main" id="{FE8F451E-C47C-4555-2968-C3977E707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0" y="3174105"/>
            <a:ext cx="10328337" cy="34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85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7D4B-BD8C-0B30-C3A8-3FA8F7F4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00" y="777705"/>
            <a:ext cx="3971862" cy="2028995"/>
          </a:xfrm>
        </p:spPr>
        <p:txBody>
          <a:bodyPr/>
          <a:lstStyle/>
          <a:p>
            <a:r>
              <a:rPr lang="en-GB"/>
              <a:t>Application:</a:t>
            </a:r>
            <a:br>
              <a:rPr lang="en-GB"/>
            </a:br>
            <a:r>
              <a:rPr lang="en-GB"/>
              <a:t>German aggregated electricity demand (2015-2019)</a:t>
            </a:r>
          </a:p>
        </p:txBody>
      </p:sp>
      <p:pic>
        <p:nvPicPr>
          <p:cNvPr id="7" name="Content Placeholder 6" descr="A graph with lines and dots&#10;&#10;Description automatically generated">
            <a:extLst>
              <a:ext uri="{FF2B5EF4-FFF2-40B4-BE49-F238E27FC236}">
                <a16:creationId xmlns:a16="http://schemas.microsoft.com/office/drawing/2014/main" id="{103C414F-21E9-E754-CB93-AE6018F55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62" y="489462"/>
            <a:ext cx="6841938" cy="34344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611DF-CBE0-C9B7-61CE-0039C9EB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297D8B73-71F4-AC51-ED4C-98771FCC3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62" y="3892076"/>
            <a:ext cx="6841938" cy="280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13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79C8-BAE9-4C1D-85A0-63A1D219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/>
              <a:t>Conclusion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7EBC74-9D2B-5227-AA95-6C66074B8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We can use the insights from causal graphs to overcome the autocorrelation and block/remove biasing paths, yielding a valid estimate for the effect of prices on hourly electricity demand. </a:t>
            </a:r>
          </a:p>
          <a:p>
            <a:pPr marL="0" indent="0">
              <a:buNone/>
            </a:pPr>
            <a:endParaRPr lang="en-US" sz="300" noProof="0" dirty="0"/>
          </a:p>
          <a:p>
            <a:r>
              <a:rPr lang="en-US" noProof="0" dirty="0">
                <a:sym typeface="Wingdings" panose="05000000000000000000" pitchFamily="2" charset="2"/>
              </a:rPr>
              <a:t>Using d-separation/CIV-criteria, we can derive several valid estimators for a given structural model. If they estimators yield different results, the model is wrong, and we can reject the assumptions encoded in the structural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German hourly electricity demand is more responsive to prices (-230 MW/EUR) than previously thought, and likely depends structurally on its past realizations. </a:t>
            </a:r>
            <a:endParaRPr lang="en-US" noProof="0" dirty="0">
              <a:sym typeface="Wingdings" panose="05000000000000000000" pitchFamily="2" charset="2"/>
            </a:endParaRPr>
          </a:p>
          <a:p>
            <a:endParaRPr lang="en-US" noProof="0" dirty="0">
              <a:sym typeface="Wingdings" panose="05000000000000000000" pitchFamily="2" charset="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9D02A-275B-F9B2-A0A9-393A7064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E65AE-B24E-9D1F-FD7D-C54C34CC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715A4-523B-E322-8A9E-46882FB7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540D0-9240-62A7-822A-F71FBD28A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1345"/>
            <a:ext cx="12192000" cy="30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77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>
            <a:extLst>
              <a:ext uri="{FF2B5EF4-FFF2-40B4-BE49-F238E27FC236}">
                <a16:creationId xmlns:a16="http://schemas.microsoft.com/office/drawing/2014/main" id="{8C7379A0-ADE4-6B2C-E681-36EDC3E5EFD1}"/>
              </a:ext>
            </a:extLst>
          </p:cNvPr>
          <p:cNvSpPr txBox="1"/>
          <p:nvPr/>
        </p:nvSpPr>
        <p:spPr>
          <a:xfrm>
            <a:off x="7830037" y="4005262"/>
            <a:ext cx="353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E3F2A-F8F3-26E7-3C5B-8BA7B6DF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DAG @ equilibrium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175B56-E4A2-0BAB-921A-B2621C007A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1349" y="911593"/>
            <a:ext cx="10515600" cy="4751495"/>
          </a:xfrm>
        </p:spPr>
        <p:txBody>
          <a:bodyPr/>
          <a:lstStyle/>
          <a:p>
            <a:r>
              <a:rPr lang="en-US" sz="1800" noProof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16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fact, it is not immediately obvious to me how one would capture supply and demand models in a DAG. [... A graph] capturing the simultaneity by having arrows go from prices to quantities and back [...] does not [...] really capture what is going on. It is not the case that there is an effect of prices on quantities [in equilibrium] that corresponds to the demand function and an effect from quantities to prices that captures supply. Rather, [...] the </a:t>
            </a:r>
            <a:r>
              <a:rPr lang="en-US" sz="16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 and supply functions are the primitives</a:t>
            </a:r>
            <a:r>
              <a:rPr lang="en-US" sz="16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Together they determine both equilibrium prices and quantities. The identification comes from the presence of observed demand and supply shifters. [...] It would also be helpful if the DAG researchers engaged more fully with such models where equilibrium plays a central role." (</a:t>
            </a:r>
            <a:r>
              <a:rPr lang="en-US" sz="1600" noProof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Imbens</a:t>
            </a:r>
            <a:r>
              <a:rPr lang="en-US" sz="16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2020, p. 1162-1163) </a:t>
            </a:r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24F290-86F3-CA40-7632-DE2FCF46DCAB}"/>
              </a:ext>
            </a:extLst>
          </p:cNvPr>
          <p:cNvGrpSpPr/>
          <p:nvPr/>
        </p:nvGrpSpPr>
        <p:grpSpPr>
          <a:xfrm>
            <a:off x="387914" y="4135927"/>
            <a:ext cx="3660802" cy="1179286"/>
            <a:chOff x="6774325" y="2748247"/>
            <a:chExt cx="3660802" cy="11792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43144A-23F1-3BB0-1540-C6DC50B08AD1}"/>
                </a:ext>
              </a:extLst>
            </p:cNvPr>
            <p:cNvSpPr/>
            <p:nvPr/>
          </p:nvSpPr>
          <p:spPr>
            <a:xfrm>
              <a:off x="7798004" y="332610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0895636-E471-3BA7-94AD-F10FB879DEC6}"/>
                </a:ext>
              </a:extLst>
            </p:cNvPr>
            <p:cNvSpPr/>
            <p:nvPr/>
          </p:nvSpPr>
          <p:spPr>
            <a:xfrm>
              <a:off x="9304918" y="332610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516283-5017-8668-40EB-39396696B86E}"/>
                </a:ext>
              </a:extLst>
            </p:cNvPr>
            <p:cNvSpPr/>
            <p:nvPr/>
          </p:nvSpPr>
          <p:spPr>
            <a:xfrm>
              <a:off x="7629524" y="2960073"/>
              <a:ext cx="306261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EFA8C2-0691-D514-683B-958F86F3CC15}"/>
                </a:ext>
              </a:extLst>
            </p:cNvPr>
            <p:cNvSpPr/>
            <p:nvPr/>
          </p:nvSpPr>
          <p:spPr>
            <a:xfrm>
              <a:off x="9262006" y="2960073"/>
              <a:ext cx="306261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585AB529-B090-9D67-2818-69A25A95DE1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02798" y="2684844"/>
              <a:ext cx="12700" cy="1506914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266CADE6-BE55-9F51-4249-234D12973C9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602798" y="2565504"/>
              <a:ext cx="12700" cy="1506914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749C86-1CEF-56F9-36D5-4A605DC36388}"/>
                </a:ext>
              </a:extLst>
            </p:cNvPr>
            <p:cNvGrpSpPr/>
            <p:nvPr/>
          </p:nvGrpSpPr>
          <p:grpSpPr>
            <a:xfrm>
              <a:off x="7271887" y="3326104"/>
              <a:ext cx="516591" cy="102673"/>
              <a:chOff x="7281413" y="3326104"/>
              <a:chExt cx="516591" cy="102673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F080034-2D3F-7C52-D945-FF9560F0B493}"/>
                  </a:ext>
                </a:extLst>
              </p:cNvPr>
              <p:cNvCxnSpPr>
                <a:cxnSpLocks/>
                <a:stCxn id="22" idx="6"/>
                <a:endCxn id="7" idx="2"/>
              </p:cNvCxnSpPr>
              <p:nvPr/>
            </p:nvCxnSpPr>
            <p:spPr>
              <a:xfrm>
                <a:off x="7384086" y="3377441"/>
                <a:ext cx="41391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2D061DC-2816-C0C1-7BB9-8D7512D4EDE6}"/>
                  </a:ext>
                </a:extLst>
              </p:cNvPr>
              <p:cNvSpPr/>
              <p:nvPr/>
            </p:nvSpPr>
            <p:spPr>
              <a:xfrm>
                <a:off x="7281413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92A60B4-CCAE-C306-D035-879AFD82F58C}"/>
                </a:ext>
              </a:extLst>
            </p:cNvPr>
            <p:cNvGrpSpPr/>
            <p:nvPr/>
          </p:nvGrpSpPr>
          <p:grpSpPr>
            <a:xfrm rot="10800000">
              <a:off x="9417984" y="3326104"/>
              <a:ext cx="516591" cy="102673"/>
              <a:chOff x="7281413" y="3326104"/>
              <a:chExt cx="516591" cy="102673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89E7434-852D-CC58-BC9D-67AEB05E1765}"/>
                  </a:ext>
                </a:extLst>
              </p:cNvPr>
              <p:cNvCxnSpPr>
                <a:cxnSpLocks/>
                <a:stCxn id="20" idx="6"/>
              </p:cNvCxnSpPr>
              <p:nvPr/>
            </p:nvCxnSpPr>
            <p:spPr>
              <a:xfrm>
                <a:off x="7384086" y="3377441"/>
                <a:ext cx="41391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CF0F7A8-F6B2-3BFF-3670-B937EC82BC19}"/>
                  </a:ext>
                </a:extLst>
              </p:cNvPr>
              <p:cNvSpPr/>
              <p:nvPr/>
            </p:nvSpPr>
            <p:spPr>
              <a:xfrm>
                <a:off x="7281413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043B6B-AB2C-CD88-2DFD-004C7BE929D7}"/>
                </a:ext>
              </a:extLst>
            </p:cNvPr>
            <p:cNvSpPr/>
            <p:nvPr/>
          </p:nvSpPr>
          <p:spPr>
            <a:xfrm>
              <a:off x="8232419" y="2748247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demand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FFF42-B934-D920-0A37-BFDD7EEB5733}"/>
                </a:ext>
              </a:extLst>
            </p:cNvPr>
            <p:cNvSpPr/>
            <p:nvPr/>
          </p:nvSpPr>
          <p:spPr>
            <a:xfrm>
              <a:off x="8232419" y="3641963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supply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7AC787-DE06-5C09-A9A9-8673C7B0CBB5}"/>
                </a:ext>
              </a:extLst>
            </p:cNvPr>
            <p:cNvSpPr/>
            <p:nvPr/>
          </p:nvSpPr>
          <p:spPr>
            <a:xfrm>
              <a:off x="6774325" y="3224732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0CD4E-8C86-F960-9A3A-AAC45C7B7CE2}"/>
                </a:ext>
              </a:extLst>
            </p:cNvPr>
            <p:cNvSpPr/>
            <p:nvPr/>
          </p:nvSpPr>
          <p:spPr>
            <a:xfrm>
              <a:off x="9681670" y="3224732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45A59C-F3C7-333E-DD31-DD2F7730E713}"/>
              </a:ext>
            </a:extLst>
          </p:cNvPr>
          <p:cNvGrpSpPr/>
          <p:nvPr/>
        </p:nvGrpSpPr>
        <p:grpSpPr>
          <a:xfrm>
            <a:off x="3873030" y="4072069"/>
            <a:ext cx="3660802" cy="1386102"/>
            <a:chOff x="6916304" y="5050588"/>
            <a:chExt cx="366080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0E021DC-9992-F5A8-C208-166DF4A303D8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0E021DC-9992-F5A8-C208-166DF4A303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CA834AB-1F61-76AF-66A9-3CEB746E054A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114D88-8FB1-CF67-13D4-102D77383661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E703E555-7656-9CD3-E2CA-26D174B05B53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E703E555-7656-9CD3-E2CA-26D174B05B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 l="-1111"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5DC605F-9355-BBD8-2C28-ABA58A7A9083}"/>
                </a:ext>
              </a:extLst>
            </p:cNvPr>
            <p:cNvCxnSpPr>
              <a:cxnSpLocks/>
              <a:stCxn id="29" idx="6"/>
              <a:endCxn id="25" idx="2"/>
            </p:cNvCxnSpPr>
            <p:nvPr/>
          </p:nvCxnSpPr>
          <p:spPr>
            <a:xfrm>
              <a:off x="7516539" y="5755365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8612D51-288A-427D-CA9F-049A2C8E07F7}"/>
                </a:ext>
              </a:extLst>
            </p:cNvPr>
            <p:cNvSpPr/>
            <p:nvPr/>
          </p:nvSpPr>
          <p:spPr>
            <a:xfrm>
              <a:off x="7413866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3450940-6A0D-79E4-88ED-88740DC84E8F}"/>
                </a:ext>
              </a:extLst>
            </p:cNvPr>
            <p:cNvCxnSpPr>
              <a:cxnSpLocks/>
              <a:stCxn id="31" idx="6"/>
            </p:cNvCxnSpPr>
            <p:nvPr/>
          </p:nvCxnSpPr>
          <p:spPr>
            <a:xfrm rot="10800000">
              <a:off x="9559963" y="5755364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1A72EA7-E16F-CF4F-6968-D97CD2433129}"/>
                </a:ext>
              </a:extLst>
            </p:cNvPr>
            <p:cNvSpPr/>
            <p:nvPr/>
          </p:nvSpPr>
          <p:spPr>
            <a:xfrm rot="10800000">
              <a:off x="9973881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38147BB-E657-F983-A83A-BB218D92F278}"/>
                </a:ext>
              </a:extLst>
            </p:cNvPr>
            <p:cNvSpPr/>
            <p:nvPr/>
          </p:nvSpPr>
          <p:spPr>
            <a:xfrm>
              <a:off x="6916304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F3D8154-089D-CA8F-54CA-3429F6BFA6F2}"/>
                </a:ext>
              </a:extLst>
            </p:cNvPr>
            <p:cNvSpPr/>
            <p:nvPr/>
          </p:nvSpPr>
          <p:spPr>
            <a:xfrm>
              <a:off x="9823649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EAC2EAD-7805-5920-C349-4659136CC3A5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EAC2EAD-7805-5920-C349-4659136CC3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82D1B75-BE55-910F-2232-FD814561C227}"/>
                </a:ext>
              </a:extLst>
            </p:cNvPr>
            <p:cNvCxnSpPr>
              <a:cxnSpLocks/>
              <a:stCxn id="38" idx="2"/>
              <a:endCxn id="25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613B7E-27C5-7131-2722-D131655EAC6C}"/>
                </a:ext>
              </a:extLst>
            </p:cNvPr>
            <p:cNvCxnSpPr>
              <a:cxnSpLocks/>
              <a:stCxn id="38" idx="6"/>
              <a:endCxn id="26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2F4B70A-AAF7-EDB3-AF19-F9ECF0041E06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2F4B70A-AAF7-EDB3-AF19-F9ECF0041E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E50963-560E-C247-B49D-F338822C5F55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7CFA3DC-C03B-4994-A779-83C159A2D5CA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0AEEE52-A3A4-8771-24CB-547F3ECFFE99}"/>
                </a:ext>
              </a:extLst>
            </p:cNvPr>
            <p:cNvCxnSpPr>
              <a:cxnSpLocks/>
              <a:stCxn id="39" idx="2"/>
              <a:endCxn id="26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5819828-551D-D1EB-7B39-A99E221461A4}"/>
                </a:ext>
              </a:extLst>
            </p:cNvPr>
            <p:cNvCxnSpPr>
              <a:cxnSpLocks/>
              <a:stCxn id="39" idx="6"/>
              <a:endCxn id="25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462672B-2C98-2B1B-03D9-5C783D4AE942}"/>
                  </a:ext>
                </a:extLst>
              </p:cNvPr>
              <p:cNvSpPr/>
              <p:nvPr/>
            </p:nvSpPr>
            <p:spPr>
              <a:xfrm>
                <a:off x="8872514" y="5170741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462672B-2C98-2B1B-03D9-5C783D4AE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514" y="5170741"/>
                <a:ext cx="550913" cy="285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58540E3-4725-E05A-1019-DF4D3B648766}"/>
              </a:ext>
            </a:extLst>
          </p:cNvPr>
          <p:cNvCxnSpPr>
            <a:cxnSpLocks/>
            <a:stCxn id="69" idx="6"/>
          </p:cNvCxnSpPr>
          <p:nvPr/>
        </p:nvCxnSpPr>
        <p:spPr>
          <a:xfrm>
            <a:off x="8614219" y="5116634"/>
            <a:ext cx="41391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E97F24AA-1053-7F64-768E-38ADE5DFCB39}"/>
              </a:ext>
            </a:extLst>
          </p:cNvPr>
          <p:cNvSpPr/>
          <p:nvPr/>
        </p:nvSpPr>
        <p:spPr>
          <a:xfrm>
            <a:off x="8511546" y="5065297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59958E4-E9BC-B899-1A16-D1C70487D298}"/>
              </a:ext>
            </a:extLst>
          </p:cNvPr>
          <p:cNvCxnSpPr>
            <a:cxnSpLocks/>
            <a:stCxn id="71" idx="6"/>
          </p:cNvCxnSpPr>
          <p:nvPr/>
        </p:nvCxnSpPr>
        <p:spPr>
          <a:xfrm rot="10800000">
            <a:off x="9136149" y="4413062"/>
            <a:ext cx="41391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C669F826-9A5F-754C-E076-7A0396E3915D}"/>
              </a:ext>
            </a:extLst>
          </p:cNvPr>
          <p:cNvSpPr/>
          <p:nvPr/>
        </p:nvSpPr>
        <p:spPr>
          <a:xfrm rot="10800000">
            <a:off x="9550067" y="436172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5CA8B6A-F0BA-5DCC-914F-82586388D73E}"/>
                  </a:ext>
                </a:extLst>
              </p:cNvPr>
              <p:cNvSpPr/>
              <p:nvPr/>
            </p:nvSpPr>
            <p:spPr>
              <a:xfrm>
                <a:off x="8872514" y="4070209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5CA8B6A-F0BA-5DCC-914F-82586388D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514" y="4070209"/>
                <a:ext cx="550913" cy="285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1E4DAE19-823D-3C61-A5C6-25838427DCAA}"/>
              </a:ext>
            </a:extLst>
          </p:cNvPr>
          <p:cNvSpPr/>
          <p:nvPr/>
        </p:nvSpPr>
        <p:spPr>
          <a:xfrm>
            <a:off x="9038532" y="4363585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59F2EC0-9BBC-768C-AE44-B82FEEE42A00}"/>
              </a:ext>
            </a:extLst>
          </p:cNvPr>
          <p:cNvSpPr/>
          <p:nvPr/>
        </p:nvSpPr>
        <p:spPr>
          <a:xfrm rot="10800000">
            <a:off x="9038532" y="5084363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F09599D-87E3-057A-56D1-016BED4060BC}"/>
              </a:ext>
            </a:extLst>
          </p:cNvPr>
          <p:cNvCxnSpPr>
            <a:cxnSpLocks/>
            <a:stCxn id="78" idx="4"/>
            <a:endCxn id="79" idx="4"/>
          </p:cNvCxnSpPr>
          <p:nvPr/>
        </p:nvCxnSpPr>
        <p:spPr>
          <a:xfrm flipH="1">
            <a:off x="9089868" y="4466258"/>
            <a:ext cx="1" cy="618105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5A764EA-4807-11BC-413F-60FFB5D5FD08}"/>
              </a:ext>
            </a:extLst>
          </p:cNvPr>
          <p:cNvCxnSpPr>
            <a:cxnSpLocks/>
            <a:stCxn id="69" idx="7"/>
            <a:endCxn id="78" idx="3"/>
          </p:cNvCxnSpPr>
          <p:nvPr/>
        </p:nvCxnSpPr>
        <p:spPr>
          <a:xfrm flipV="1">
            <a:off x="8599183" y="4451222"/>
            <a:ext cx="454385" cy="62911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E35A764B-3461-B2A5-3835-58E47A53DA5E}"/>
              </a:ext>
            </a:extLst>
          </p:cNvPr>
          <p:cNvSpPr/>
          <p:nvPr/>
        </p:nvSpPr>
        <p:spPr>
          <a:xfrm>
            <a:off x="8511546" y="4649422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764C0B5-673D-AFEC-1BF9-682FD7840228}"/>
              </a:ext>
            </a:extLst>
          </p:cNvPr>
          <p:cNvCxnSpPr>
            <a:cxnSpLocks/>
            <a:stCxn id="88" idx="7"/>
            <a:endCxn id="78" idx="2"/>
          </p:cNvCxnSpPr>
          <p:nvPr/>
        </p:nvCxnSpPr>
        <p:spPr>
          <a:xfrm flipV="1">
            <a:off x="8599183" y="4414922"/>
            <a:ext cx="439349" cy="249536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11CCC77-FF24-344E-A603-8C7287D1BC48}"/>
              </a:ext>
            </a:extLst>
          </p:cNvPr>
          <p:cNvCxnSpPr>
            <a:cxnSpLocks/>
            <a:stCxn id="88" idx="5"/>
            <a:endCxn id="79" idx="5"/>
          </p:cNvCxnSpPr>
          <p:nvPr/>
        </p:nvCxnSpPr>
        <p:spPr>
          <a:xfrm>
            <a:off x="8599183" y="4737059"/>
            <a:ext cx="454385" cy="362340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560E8BA-3B54-67D9-F477-BDE1369035EF}"/>
                  </a:ext>
                </a:extLst>
              </p:cNvPr>
              <p:cNvSpPr/>
              <p:nvPr/>
            </p:nvSpPr>
            <p:spPr>
              <a:xfrm>
                <a:off x="8134184" y="4535570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560E8BA-3B54-67D9-F477-BDE136903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184" y="4535570"/>
                <a:ext cx="550913" cy="285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E7045B7-7A92-A82F-BF6F-CF9321A24D98}"/>
                  </a:ext>
                </a:extLst>
              </p:cNvPr>
              <p:cNvSpPr/>
              <p:nvPr/>
            </p:nvSpPr>
            <p:spPr>
              <a:xfrm>
                <a:off x="8143591" y="4956614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E7045B7-7A92-A82F-BF6F-CF9321A24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91" y="4956614"/>
                <a:ext cx="550913" cy="285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F2859EE-4433-A7BE-E200-E3E66A15F509}"/>
                  </a:ext>
                </a:extLst>
              </p:cNvPr>
              <p:cNvSpPr/>
              <p:nvPr/>
            </p:nvSpPr>
            <p:spPr>
              <a:xfrm>
                <a:off x="9547882" y="4218918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F2859EE-4433-A7BE-E200-E3E66A15F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882" y="4218918"/>
                <a:ext cx="550913" cy="2855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5C6FA287-B63D-15BF-49F7-DB2203E7F17F}"/>
              </a:ext>
            </a:extLst>
          </p:cNvPr>
          <p:cNvSpPr txBox="1"/>
          <p:nvPr/>
        </p:nvSpPr>
        <p:spPr>
          <a:xfrm>
            <a:off x="3088887" y="3551236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Imbens</a:t>
            </a:r>
            <a:r>
              <a:rPr lang="de-DE"/>
              <a:t> (2020)</a:t>
            </a:r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DABE706-1C23-12C9-D738-3990BA61AA28}"/>
              </a:ext>
            </a:extLst>
          </p:cNvPr>
          <p:cNvSpPr txBox="1"/>
          <p:nvPr/>
        </p:nvSpPr>
        <p:spPr>
          <a:xfrm>
            <a:off x="8511546" y="3536533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Our</a:t>
            </a:r>
            <a:r>
              <a:rPr lang="de-DE"/>
              <a:t> </a:t>
            </a:r>
            <a:r>
              <a:rPr lang="de-DE" err="1"/>
              <a:t>model</a:t>
            </a:r>
            <a:endParaRPr lang="en-US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403CF5A-B301-D28B-B866-6346A328D74B}"/>
              </a:ext>
            </a:extLst>
          </p:cNvPr>
          <p:cNvCxnSpPr>
            <a:cxnSpLocks/>
          </p:cNvCxnSpPr>
          <p:nvPr/>
        </p:nvCxnSpPr>
        <p:spPr>
          <a:xfrm>
            <a:off x="7933632" y="3960432"/>
            <a:ext cx="30163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8A53907-02A0-1D1A-A3D8-17E8509513DC}"/>
              </a:ext>
            </a:extLst>
          </p:cNvPr>
          <p:cNvCxnSpPr>
            <a:cxnSpLocks/>
          </p:cNvCxnSpPr>
          <p:nvPr/>
        </p:nvCxnSpPr>
        <p:spPr>
          <a:xfrm>
            <a:off x="985935" y="3960432"/>
            <a:ext cx="6465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8BDAFABB-2A22-F112-2400-9AC5465D5F5C}"/>
              </a:ext>
            </a:extLst>
          </p:cNvPr>
          <p:cNvSpPr txBox="1"/>
          <p:nvPr/>
        </p:nvSpPr>
        <p:spPr>
          <a:xfrm>
            <a:off x="642831" y="4025402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a)</a:t>
            </a:r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9F0F452-FDD2-D84A-8E4E-21664ED77564}"/>
              </a:ext>
            </a:extLst>
          </p:cNvPr>
          <p:cNvSpPr txBox="1"/>
          <p:nvPr/>
        </p:nvSpPr>
        <p:spPr>
          <a:xfrm>
            <a:off x="4086245" y="4012462"/>
            <a:ext cx="353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b)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E832FFA-1057-6E4D-9536-764164719415}"/>
              </a:ext>
            </a:extLst>
          </p:cNvPr>
          <p:cNvCxnSpPr>
            <a:cxnSpLocks/>
          </p:cNvCxnSpPr>
          <p:nvPr/>
        </p:nvCxnSpPr>
        <p:spPr>
          <a:xfrm>
            <a:off x="6418659" y="4218918"/>
            <a:ext cx="0" cy="48137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5FE3619-087A-CD50-A5C3-DE206DD2B77D}"/>
              </a:ext>
            </a:extLst>
          </p:cNvPr>
          <p:cNvSpPr/>
          <p:nvPr/>
        </p:nvSpPr>
        <p:spPr>
          <a:xfrm>
            <a:off x="6055050" y="3939861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69AC113-F4A3-CB6B-D8FF-55C1F2E53089}"/>
              </a:ext>
            </a:extLst>
          </p:cNvPr>
          <p:cNvGrpSpPr/>
          <p:nvPr/>
        </p:nvGrpSpPr>
        <p:grpSpPr>
          <a:xfrm>
            <a:off x="425443" y="5664675"/>
            <a:ext cx="3660802" cy="550229"/>
            <a:chOff x="6774325" y="2960073"/>
            <a:chExt cx="3660802" cy="55022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6DD259E-D46B-4D66-9619-4A6D8E33923D}"/>
                </a:ext>
              </a:extLst>
            </p:cNvPr>
            <p:cNvSpPr/>
            <p:nvPr/>
          </p:nvSpPr>
          <p:spPr>
            <a:xfrm>
              <a:off x="7798004" y="332610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D5A024-4116-AF42-3CEC-704C1E2982AD}"/>
                </a:ext>
              </a:extLst>
            </p:cNvPr>
            <p:cNvSpPr/>
            <p:nvPr/>
          </p:nvSpPr>
          <p:spPr>
            <a:xfrm>
              <a:off x="9304918" y="332610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31FC363-D728-85E7-D3F2-3B7497A3C8D8}"/>
                </a:ext>
              </a:extLst>
            </p:cNvPr>
            <p:cNvSpPr/>
            <p:nvPr/>
          </p:nvSpPr>
          <p:spPr>
            <a:xfrm>
              <a:off x="7629524" y="2960073"/>
              <a:ext cx="306261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824716A-891C-0E9B-59EB-41EF97C0A50D}"/>
                </a:ext>
              </a:extLst>
            </p:cNvPr>
            <p:cNvSpPr/>
            <p:nvPr/>
          </p:nvSpPr>
          <p:spPr>
            <a:xfrm>
              <a:off x="9262006" y="2960073"/>
              <a:ext cx="306261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cxnSp>
          <p:nvCxnSpPr>
            <p:cNvPr id="48" name="Connector: Curved 47">
              <a:extLst>
                <a:ext uri="{FF2B5EF4-FFF2-40B4-BE49-F238E27FC236}">
                  <a16:creationId xmlns:a16="http://schemas.microsoft.com/office/drawing/2014/main" id="{B3B81234-975A-E108-2D65-ABADB29A865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02798" y="2684844"/>
              <a:ext cx="12700" cy="1506914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Curved 48">
              <a:extLst>
                <a:ext uri="{FF2B5EF4-FFF2-40B4-BE49-F238E27FC236}">
                  <a16:creationId xmlns:a16="http://schemas.microsoft.com/office/drawing/2014/main" id="{BE6A62F2-D4B6-4AFF-3525-D3AF0A1BE17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602798" y="2565504"/>
              <a:ext cx="12700" cy="1506914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403BF60-7588-4C96-6ED2-A32F64FC6F52}"/>
                </a:ext>
              </a:extLst>
            </p:cNvPr>
            <p:cNvGrpSpPr/>
            <p:nvPr/>
          </p:nvGrpSpPr>
          <p:grpSpPr>
            <a:xfrm>
              <a:off x="7271887" y="3326104"/>
              <a:ext cx="516591" cy="102673"/>
              <a:chOff x="7281413" y="3326104"/>
              <a:chExt cx="516591" cy="102673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3175A9A-C177-FACD-43FF-43C2BD228689}"/>
                  </a:ext>
                </a:extLst>
              </p:cNvPr>
              <p:cNvCxnSpPr>
                <a:cxnSpLocks/>
                <a:stCxn id="59" idx="6"/>
                <a:endCxn id="44" idx="2"/>
              </p:cNvCxnSpPr>
              <p:nvPr/>
            </p:nvCxnSpPr>
            <p:spPr>
              <a:xfrm>
                <a:off x="7384086" y="3377441"/>
                <a:ext cx="41391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5489433D-E061-1EF7-AF45-CE10FBAEDB16}"/>
                  </a:ext>
                </a:extLst>
              </p:cNvPr>
              <p:cNvSpPr/>
              <p:nvPr/>
            </p:nvSpPr>
            <p:spPr>
              <a:xfrm>
                <a:off x="7281413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CEB7B03-BA81-4623-0448-5579F769E8EF}"/>
                </a:ext>
              </a:extLst>
            </p:cNvPr>
            <p:cNvGrpSpPr/>
            <p:nvPr/>
          </p:nvGrpSpPr>
          <p:grpSpPr>
            <a:xfrm rot="10800000">
              <a:off x="9417984" y="3326104"/>
              <a:ext cx="516591" cy="102673"/>
              <a:chOff x="7281413" y="3326104"/>
              <a:chExt cx="516591" cy="102673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37E4ED1-3CC4-3F1C-DEFE-3BBED009F1BE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>
                <a:off x="7384086" y="3377441"/>
                <a:ext cx="41391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03FE8DD-D462-B806-6EF2-2C8B882C3913}"/>
                  </a:ext>
                </a:extLst>
              </p:cNvPr>
              <p:cNvSpPr/>
              <p:nvPr/>
            </p:nvSpPr>
            <p:spPr>
              <a:xfrm>
                <a:off x="7281413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CFBC2B-C872-DBEE-D33B-A73523DA7D65}"/>
                </a:ext>
              </a:extLst>
            </p:cNvPr>
            <p:cNvSpPr/>
            <p:nvPr/>
          </p:nvSpPr>
          <p:spPr>
            <a:xfrm>
              <a:off x="6774325" y="3224732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6CC7DB6-12C0-E1C8-3168-189C8276AE1F}"/>
                </a:ext>
              </a:extLst>
            </p:cNvPr>
            <p:cNvSpPr/>
            <p:nvPr/>
          </p:nvSpPr>
          <p:spPr>
            <a:xfrm>
              <a:off x="9681670" y="3224732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31E48-5934-A19E-0331-8E0CF0F4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A97AC5D7-E05E-1E4A-42E4-B714F14C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69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0336AEB-9E77-1289-E104-6A90C334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/>
              <a:t>Including</a:t>
            </a:r>
            <a:r>
              <a:rPr lang="de-DE" noProof="0" dirty="0"/>
              <a:t> </a:t>
            </a:r>
            <a:r>
              <a:rPr lang="de-DE" noProof="0" dirty="0" err="1"/>
              <a:t>control</a:t>
            </a:r>
            <a:r>
              <a:rPr lang="de-DE" noProof="0" dirty="0"/>
              <a:t> </a:t>
            </a:r>
            <a:r>
              <a:rPr lang="de-DE" noProof="0" dirty="0" err="1"/>
              <a:t>sets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B6341-0F4B-9089-2ADD-457D566B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D3FE-FDA6-4062-B39E-E94F23C444F9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1" name="Connector: Curved 170">
            <a:extLst>
              <a:ext uri="{FF2B5EF4-FFF2-40B4-BE49-F238E27FC236}">
                <a16:creationId xmlns:a16="http://schemas.microsoft.com/office/drawing/2014/main" id="{B199D611-AB36-3774-DD67-EFE61D7162EE}"/>
              </a:ext>
            </a:extLst>
          </p:cNvPr>
          <p:cNvCxnSpPr>
            <a:cxnSpLocks/>
            <a:stCxn id="178" idx="6"/>
            <a:endCxn id="175" idx="6"/>
          </p:cNvCxnSpPr>
          <p:nvPr/>
        </p:nvCxnSpPr>
        <p:spPr>
          <a:xfrm flipV="1">
            <a:off x="9254858" y="3464654"/>
            <a:ext cx="4527" cy="1770502"/>
          </a:xfrm>
          <a:prstGeom prst="curvedConnector3">
            <a:avLst>
              <a:gd name="adj1" fmla="val 5812144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87B795C3-E635-DC91-969F-BD496F2D9CDA}"/>
              </a:ext>
            </a:extLst>
          </p:cNvPr>
          <p:cNvCxnSpPr>
            <a:cxnSpLocks/>
            <a:stCxn id="175" idx="4"/>
            <a:endCxn id="188" idx="0"/>
          </p:cNvCxnSpPr>
          <p:nvPr/>
        </p:nvCxnSpPr>
        <p:spPr>
          <a:xfrm flipH="1">
            <a:off x="8868342" y="3643934"/>
            <a:ext cx="4526" cy="71097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D272C67-AF86-3F83-1418-B99FAEFEDEDB}"/>
              </a:ext>
            </a:extLst>
          </p:cNvPr>
          <p:cNvGrpSpPr/>
          <p:nvPr/>
        </p:nvGrpSpPr>
        <p:grpSpPr>
          <a:xfrm>
            <a:off x="8481824" y="3259751"/>
            <a:ext cx="777561" cy="384183"/>
            <a:chOff x="6659135" y="2091749"/>
            <a:chExt cx="687420" cy="339645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9BB3247-B6E9-AB86-E08D-29C6DD3AEFF7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9978491-3276-5F96-A439-7B1911ED6615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41BE03D-D098-06CE-30E9-E6F949AF6865}"/>
              </a:ext>
            </a:extLst>
          </p:cNvPr>
          <p:cNvGrpSpPr/>
          <p:nvPr/>
        </p:nvGrpSpPr>
        <p:grpSpPr>
          <a:xfrm>
            <a:off x="8412374" y="5033441"/>
            <a:ext cx="911933" cy="380994"/>
            <a:chOff x="6601739" y="3647627"/>
            <a:chExt cx="806214" cy="336826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6EAB9082-29A8-6E4A-F398-592DEEB0D254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B84F474-4B0A-3D4D-7F15-1AF512C9A002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92A63BB6-08B5-5474-2693-082BEE49DF6B}"/>
              </a:ext>
            </a:extLst>
          </p:cNvPr>
          <p:cNvCxnSpPr>
            <a:cxnSpLocks/>
            <a:endCxn id="175" idx="0"/>
          </p:cNvCxnSpPr>
          <p:nvPr/>
        </p:nvCxnSpPr>
        <p:spPr>
          <a:xfrm>
            <a:off x="8863814" y="1761071"/>
            <a:ext cx="9054" cy="152430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B30B333-8C32-BBD3-F7FB-F1451C415967}"/>
              </a:ext>
            </a:extLst>
          </p:cNvPr>
          <p:cNvGrpSpPr/>
          <p:nvPr/>
        </p:nvGrpSpPr>
        <p:grpSpPr>
          <a:xfrm>
            <a:off x="8407848" y="1336902"/>
            <a:ext cx="911933" cy="396774"/>
            <a:chOff x="6593735" y="391812"/>
            <a:chExt cx="806214" cy="350777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71BF56A-2FA9-1D6F-C13B-A232DCD33127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B4AE63A2-E6EC-642F-3DDA-E7F7EACAA3D9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9D4E16C-AD18-CAAE-9AB1-AA650420C37B}"/>
              </a:ext>
            </a:extLst>
          </p:cNvPr>
          <p:cNvCxnSpPr>
            <a:cxnSpLocks/>
            <a:stCxn id="185" idx="0"/>
            <a:endCxn id="178" idx="4"/>
          </p:cNvCxnSpPr>
          <p:nvPr/>
        </p:nvCxnSpPr>
        <p:spPr>
          <a:xfrm flipH="1" flipV="1">
            <a:off x="8868341" y="5414435"/>
            <a:ext cx="1" cy="271831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8EC543F-DDE5-4111-C0C0-0D8A1BC1838D}"/>
              </a:ext>
            </a:extLst>
          </p:cNvPr>
          <p:cNvGrpSpPr/>
          <p:nvPr/>
        </p:nvGrpSpPr>
        <p:grpSpPr>
          <a:xfrm>
            <a:off x="8412374" y="5686266"/>
            <a:ext cx="911933" cy="447924"/>
            <a:chOff x="4418041" y="4432373"/>
            <a:chExt cx="806214" cy="451654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ED711B1-FD63-A361-FA54-2D27A630AC10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485C83FF-8C88-17C1-2126-F8F2224A48D5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</a:t>
              </a:r>
              <a:r>
                <a:rPr lang="de-DE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061DE34-F8E7-7E6D-C893-055D822AFDEB}"/>
              </a:ext>
            </a:extLst>
          </p:cNvPr>
          <p:cNvGrpSpPr/>
          <p:nvPr/>
        </p:nvGrpSpPr>
        <p:grpSpPr>
          <a:xfrm>
            <a:off x="8412374" y="4354908"/>
            <a:ext cx="911933" cy="447924"/>
            <a:chOff x="4418041" y="4432373"/>
            <a:chExt cx="806214" cy="451654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E4209B4-E968-2E6B-9960-68B581DFDD84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3B193464-707B-2F57-F63F-F555EE9758B6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</a:t>
              </a:r>
              <a:r>
                <a:rPr lang="de-DE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FD9451CF-E0D1-DA35-39C7-9F70E4ED29FC}"/>
              </a:ext>
            </a:extLst>
          </p:cNvPr>
          <p:cNvCxnSpPr>
            <a:cxnSpLocks/>
            <a:stCxn id="188" idx="2"/>
            <a:endCxn id="178" idx="0"/>
          </p:cNvCxnSpPr>
          <p:nvPr/>
        </p:nvCxnSpPr>
        <p:spPr>
          <a:xfrm flipH="1">
            <a:off x="8868341" y="4802832"/>
            <a:ext cx="1" cy="253044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6DA23FFC-C955-6F5C-9182-109B726A1BDB}"/>
              </a:ext>
            </a:extLst>
          </p:cNvPr>
          <p:cNvCxnSpPr>
            <a:cxnSpLocks/>
            <a:stCxn id="231" idx="4"/>
            <a:endCxn id="222" idx="0"/>
          </p:cNvCxnSpPr>
          <p:nvPr/>
        </p:nvCxnSpPr>
        <p:spPr>
          <a:xfrm flipH="1">
            <a:off x="6234821" y="3643934"/>
            <a:ext cx="4526" cy="71097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49FF2B0-00E2-8163-367D-E0C7AF0A8591}"/>
              </a:ext>
            </a:extLst>
          </p:cNvPr>
          <p:cNvGrpSpPr/>
          <p:nvPr/>
        </p:nvGrpSpPr>
        <p:grpSpPr>
          <a:xfrm>
            <a:off x="5848303" y="3259751"/>
            <a:ext cx="777561" cy="384183"/>
            <a:chOff x="6659135" y="2091749"/>
            <a:chExt cx="687420" cy="339645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88ED3C9-739B-6227-9DC0-DA4595633C93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t-1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28B15E41-A4FD-0E69-5FE4-9559EC98EC32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78AD820-4F2C-35E7-3FA1-31F5A24B8FDC}"/>
              </a:ext>
            </a:extLst>
          </p:cNvPr>
          <p:cNvGrpSpPr/>
          <p:nvPr/>
        </p:nvGrpSpPr>
        <p:grpSpPr>
          <a:xfrm>
            <a:off x="5778854" y="5033441"/>
            <a:ext cx="911933" cy="380994"/>
            <a:chOff x="6601739" y="3647627"/>
            <a:chExt cx="806214" cy="336826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49F1A12-0478-285B-3DF3-7B3903755B93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9CAAB664-540A-FB11-FAF3-5621AC82C50B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F17BF533-0EF6-B4D1-573C-E39B15ACEE01}"/>
              </a:ext>
            </a:extLst>
          </p:cNvPr>
          <p:cNvCxnSpPr>
            <a:cxnSpLocks/>
            <a:endCxn id="231" idx="0"/>
          </p:cNvCxnSpPr>
          <p:nvPr/>
        </p:nvCxnSpPr>
        <p:spPr>
          <a:xfrm>
            <a:off x="6230293" y="1761071"/>
            <a:ext cx="9054" cy="152430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F58B965-6394-6FDA-0E1B-F1AA49CF6889}"/>
              </a:ext>
            </a:extLst>
          </p:cNvPr>
          <p:cNvGrpSpPr/>
          <p:nvPr/>
        </p:nvGrpSpPr>
        <p:grpSpPr>
          <a:xfrm>
            <a:off x="5774327" y="1336902"/>
            <a:ext cx="911933" cy="396774"/>
            <a:chOff x="6593735" y="391812"/>
            <a:chExt cx="806214" cy="350777"/>
          </a:xfrm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CE8EE6FC-A7FA-DDF4-A49F-44E92B3B397E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1E10B9CA-91F2-653A-9170-49B42B3AD80B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1FCE8A61-B26E-7927-3DD8-FE801D677DB5}"/>
              </a:ext>
            </a:extLst>
          </p:cNvPr>
          <p:cNvCxnSpPr>
            <a:cxnSpLocks/>
            <a:stCxn id="224" idx="0"/>
            <a:endCxn id="229" idx="4"/>
          </p:cNvCxnSpPr>
          <p:nvPr/>
        </p:nvCxnSpPr>
        <p:spPr>
          <a:xfrm flipH="1" flipV="1">
            <a:off x="6234820" y="5414435"/>
            <a:ext cx="1" cy="271831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41B8A5E-582C-C0F4-1B9C-FB3888189AB1}"/>
              </a:ext>
            </a:extLst>
          </p:cNvPr>
          <p:cNvGrpSpPr/>
          <p:nvPr/>
        </p:nvGrpSpPr>
        <p:grpSpPr>
          <a:xfrm>
            <a:off x="5778854" y="5686266"/>
            <a:ext cx="911933" cy="447924"/>
            <a:chOff x="4418041" y="4432373"/>
            <a:chExt cx="806214" cy="451654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C8CEC007-028F-F36E-2332-2DF8023173DC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2C0CAAD-A26D-9009-313F-9BABBAD0BD30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4CB83F8-5955-0E6C-FE84-48E2D3C9CD05}"/>
              </a:ext>
            </a:extLst>
          </p:cNvPr>
          <p:cNvGrpSpPr/>
          <p:nvPr/>
        </p:nvGrpSpPr>
        <p:grpSpPr>
          <a:xfrm>
            <a:off x="5778854" y="4354908"/>
            <a:ext cx="911933" cy="447924"/>
            <a:chOff x="4418041" y="4432373"/>
            <a:chExt cx="806214" cy="451654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E70D6B97-C508-36EA-7CB0-765A7BA6DEDD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1B510B1-7D6F-3F12-C3CA-BCB10CC794CD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38FD3149-CB82-7A09-2564-EC12C01FF161}"/>
              </a:ext>
            </a:extLst>
          </p:cNvPr>
          <p:cNvCxnSpPr>
            <a:cxnSpLocks/>
            <a:stCxn id="222" idx="2"/>
            <a:endCxn id="229" idx="0"/>
          </p:cNvCxnSpPr>
          <p:nvPr/>
        </p:nvCxnSpPr>
        <p:spPr>
          <a:xfrm flipH="1">
            <a:off x="6234820" y="4802832"/>
            <a:ext cx="1" cy="253044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75C1FB10-0895-CC9B-0CC2-4D0FAB32C2B6}"/>
              </a:ext>
            </a:extLst>
          </p:cNvPr>
          <p:cNvCxnSpPr>
            <a:cxnSpLocks/>
            <a:stCxn id="252" idx="4"/>
            <a:endCxn id="243" idx="0"/>
          </p:cNvCxnSpPr>
          <p:nvPr/>
        </p:nvCxnSpPr>
        <p:spPr>
          <a:xfrm flipH="1">
            <a:off x="3601301" y="3643934"/>
            <a:ext cx="4526" cy="71097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D79EB6F-9213-ACAA-6693-A1E05414ACA1}"/>
              </a:ext>
            </a:extLst>
          </p:cNvPr>
          <p:cNvGrpSpPr/>
          <p:nvPr/>
        </p:nvGrpSpPr>
        <p:grpSpPr>
          <a:xfrm>
            <a:off x="3214783" y="3259751"/>
            <a:ext cx="777561" cy="384183"/>
            <a:chOff x="6659135" y="2091749"/>
            <a:chExt cx="687420" cy="339645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407C8A-2DAA-18D8-F012-D5B86B6C1D8C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t-2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253BA889-CFB6-D1D6-D1BB-861B5D74A879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7143D26-48B2-A6CA-CC4B-E3B9D024019B}"/>
              </a:ext>
            </a:extLst>
          </p:cNvPr>
          <p:cNvGrpSpPr/>
          <p:nvPr/>
        </p:nvGrpSpPr>
        <p:grpSpPr>
          <a:xfrm>
            <a:off x="3145334" y="5033441"/>
            <a:ext cx="911933" cy="380994"/>
            <a:chOff x="6601739" y="3647627"/>
            <a:chExt cx="806214" cy="336826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272A48E9-2EA0-5E0D-AFB9-C19D7690E4F9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3E0C5E2D-3873-389D-AB34-C57BBF00861E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9382A0C5-FAD7-4096-B095-E569A1BBF859}"/>
              </a:ext>
            </a:extLst>
          </p:cNvPr>
          <p:cNvCxnSpPr>
            <a:cxnSpLocks/>
            <a:endCxn id="252" idx="0"/>
          </p:cNvCxnSpPr>
          <p:nvPr/>
        </p:nvCxnSpPr>
        <p:spPr>
          <a:xfrm>
            <a:off x="3596773" y="1761071"/>
            <a:ext cx="9054" cy="152430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71599202-F87C-5EB1-AAA1-531AAA8B56D4}"/>
              </a:ext>
            </a:extLst>
          </p:cNvPr>
          <p:cNvGrpSpPr/>
          <p:nvPr/>
        </p:nvGrpSpPr>
        <p:grpSpPr>
          <a:xfrm>
            <a:off x="3140807" y="1336902"/>
            <a:ext cx="911933" cy="396774"/>
            <a:chOff x="6593735" y="391812"/>
            <a:chExt cx="806214" cy="350777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5EEB6A01-F273-8537-E0F1-05F30886E4B3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2A6EF941-B12B-E85D-8981-06D3E358454B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7E140431-958D-0221-9A8B-288A4DC465CC}"/>
              </a:ext>
            </a:extLst>
          </p:cNvPr>
          <p:cNvCxnSpPr>
            <a:cxnSpLocks/>
            <a:stCxn id="245" idx="0"/>
            <a:endCxn id="250" idx="4"/>
          </p:cNvCxnSpPr>
          <p:nvPr/>
        </p:nvCxnSpPr>
        <p:spPr>
          <a:xfrm flipH="1" flipV="1">
            <a:off x="3601300" y="5414435"/>
            <a:ext cx="1" cy="271831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3C27F7A2-6B5B-2F70-87B8-57BE9BFC267C}"/>
              </a:ext>
            </a:extLst>
          </p:cNvPr>
          <p:cNvGrpSpPr/>
          <p:nvPr/>
        </p:nvGrpSpPr>
        <p:grpSpPr>
          <a:xfrm>
            <a:off x="3145334" y="5686266"/>
            <a:ext cx="911933" cy="447924"/>
            <a:chOff x="4418041" y="4432373"/>
            <a:chExt cx="806214" cy="451654"/>
          </a:xfrm>
        </p:grpSpPr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D4C4C7F1-8763-04A9-7C2D-F511ACD477E1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83D8A632-3330-F2F1-D188-E3753843F77D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1C5BD002-8659-3931-A82B-80E93879E1F1}"/>
              </a:ext>
            </a:extLst>
          </p:cNvPr>
          <p:cNvGrpSpPr/>
          <p:nvPr/>
        </p:nvGrpSpPr>
        <p:grpSpPr>
          <a:xfrm>
            <a:off x="3145334" y="4354908"/>
            <a:ext cx="911933" cy="447924"/>
            <a:chOff x="4418041" y="4432373"/>
            <a:chExt cx="806214" cy="451654"/>
          </a:xfrm>
        </p:grpSpPr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6D775BC1-59F6-8902-F1BE-77B24B95153F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8E581921-E897-1414-E685-086D6850D001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687D1198-38C6-3C83-1B2B-082358C28AF8}"/>
              </a:ext>
            </a:extLst>
          </p:cNvPr>
          <p:cNvCxnSpPr>
            <a:cxnSpLocks/>
            <a:stCxn id="243" idx="2"/>
            <a:endCxn id="250" idx="0"/>
          </p:cNvCxnSpPr>
          <p:nvPr/>
        </p:nvCxnSpPr>
        <p:spPr>
          <a:xfrm flipH="1">
            <a:off x="3601300" y="4802832"/>
            <a:ext cx="1" cy="253044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52AB20C4-E180-94FB-6F53-E21C237B9C47}"/>
              </a:ext>
            </a:extLst>
          </p:cNvPr>
          <p:cNvCxnSpPr>
            <a:cxnSpLocks/>
            <a:stCxn id="227" idx="6"/>
            <a:endCxn id="182" idx="2"/>
          </p:cNvCxnSpPr>
          <p:nvPr/>
        </p:nvCxnSpPr>
        <p:spPr>
          <a:xfrm>
            <a:off x="6621337" y="1554397"/>
            <a:ext cx="186048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DD4DBD01-EAE8-93F5-AEA2-3261B13F5C9E}"/>
              </a:ext>
            </a:extLst>
          </p:cNvPr>
          <p:cNvCxnSpPr>
            <a:cxnSpLocks/>
            <a:stCxn id="248" idx="6"/>
            <a:endCxn id="227" idx="2"/>
          </p:cNvCxnSpPr>
          <p:nvPr/>
        </p:nvCxnSpPr>
        <p:spPr>
          <a:xfrm>
            <a:off x="3987817" y="1554397"/>
            <a:ext cx="186048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F846DE35-670A-F5B4-3496-22B2C5E485AA}"/>
              </a:ext>
            </a:extLst>
          </p:cNvPr>
          <p:cNvCxnSpPr>
            <a:cxnSpLocks/>
          </p:cNvCxnSpPr>
          <p:nvPr/>
        </p:nvCxnSpPr>
        <p:spPr>
          <a:xfrm>
            <a:off x="6621337" y="3451519"/>
            <a:ext cx="186048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72CB12E3-204A-C8EB-6521-6FB7409CB1BD}"/>
              </a:ext>
            </a:extLst>
          </p:cNvPr>
          <p:cNvCxnSpPr>
            <a:cxnSpLocks/>
          </p:cNvCxnSpPr>
          <p:nvPr/>
        </p:nvCxnSpPr>
        <p:spPr>
          <a:xfrm>
            <a:off x="3987817" y="3451519"/>
            <a:ext cx="186048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729270CD-F95C-D306-48FD-7EF937EDC669}"/>
              </a:ext>
            </a:extLst>
          </p:cNvPr>
          <p:cNvCxnSpPr>
            <a:cxnSpLocks/>
            <a:stCxn id="222" idx="3"/>
            <a:endCxn id="188" idx="1"/>
          </p:cNvCxnSpPr>
          <p:nvPr/>
        </p:nvCxnSpPr>
        <p:spPr>
          <a:xfrm>
            <a:off x="6510870" y="4578871"/>
            <a:ext cx="2081422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ED9D9DC9-F70B-B0F7-0CC2-4DC765234704}"/>
              </a:ext>
            </a:extLst>
          </p:cNvPr>
          <p:cNvCxnSpPr>
            <a:cxnSpLocks/>
            <a:stCxn id="243" idx="3"/>
            <a:endCxn id="222" idx="1"/>
          </p:cNvCxnSpPr>
          <p:nvPr/>
        </p:nvCxnSpPr>
        <p:spPr>
          <a:xfrm>
            <a:off x="3877350" y="4578871"/>
            <a:ext cx="208142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6E732BEB-9FA5-6587-B845-C6C9C4A4F672}"/>
              </a:ext>
            </a:extLst>
          </p:cNvPr>
          <p:cNvCxnSpPr>
            <a:cxnSpLocks/>
          </p:cNvCxnSpPr>
          <p:nvPr/>
        </p:nvCxnSpPr>
        <p:spPr>
          <a:xfrm>
            <a:off x="6510870" y="5910229"/>
            <a:ext cx="2081422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80508BA1-D5F1-955A-CF6E-D0CE0404948E}"/>
              </a:ext>
            </a:extLst>
          </p:cNvPr>
          <p:cNvCxnSpPr>
            <a:cxnSpLocks/>
          </p:cNvCxnSpPr>
          <p:nvPr/>
        </p:nvCxnSpPr>
        <p:spPr>
          <a:xfrm>
            <a:off x="3877350" y="5910229"/>
            <a:ext cx="208142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9DB1ADE5-7947-FFBE-6728-3930141DB80B}"/>
              </a:ext>
            </a:extLst>
          </p:cNvPr>
          <p:cNvCxnSpPr>
            <a:cxnSpLocks/>
            <a:stCxn id="229" idx="6"/>
            <a:endCxn id="175" idx="3"/>
          </p:cNvCxnSpPr>
          <p:nvPr/>
        </p:nvCxnSpPr>
        <p:spPr>
          <a:xfrm flipV="1">
            <a:off x="6621337" y="3591424"/>
            <a:ext cx="1978221" cy="16437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F55CC1F6-FD12-BBA7-B44D-FECFDD3C2316}"/>
              </a:ext>
            </a:extLst>
          </p:cNvPr>
          <p:cNvCxnSpPr>
            <a:cxnSpLocks/>
            <a:stCxn id="250" idx="6"/>
            <a:endCxn id="231" idx="3"/>
          </p:cNvCxnSpPr>
          <p:nvPr/>
        </p:nvCxnSpPr>
        <p:spPr>
          <a:xfrm flipV="1">
            <a:off x="3987817" y="3591424"/>
            <a:ext cx="1978220" cy="16437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or: Curved 211">
            <a:extLst>
              <a:ext uri="{FF2B5EF4-FFF2-40B4-BE49-F238E27FC236}">
                <a16:creationId xmlns:a16="http://schemas.microsoft.com/office/drawing/2014/main" id="{0D908204-AFA9-AB4B-3B78-053325249620}"/>
              </a:ext>
            </a:extLst>
          </p:cNvPr>
          <p:cNvCxnSpPr>
            <a:cxnSpLocks/>
            <a:stCxn id="229" idx="6"/>
            <a:endCxn id="231" idx="6"/>
          </p:cNvCxnSpPr>
          <p:nvPr/>
        </p:nvCxnSpPr>
        <p:spPr>
          <a:xfrm flipV="1">
            <a:off x="6621337" y="3464654"/>
            <a:ext cx="4527" cy="1770502"/>
          </a:xfrm>
          <a:prstGeom prst="curvedConnector3">
            <a:avLst>
              <a:gd name="adj1" fmla="val 5812144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or: Curved 232">
            <a:extLst>
              <a:ext uri="{FF2B5EF4-FFF2-40B4-BE49-F238E27FC236}">
                <a16:creationId xmlns:a16="http://schemas.microsoft.com/office/drawing/2014/main" id="{ECEB4C15-19C0-5FEC-AF52-CE046512D52A}"/>
              </a:ext>
            </a:extLst>
          </p:cNvPr>
          <p:cNvCxnSpPr>
            <a:cxnSpLocks/>
            <a:stCxn id="250" idx="6"/>
            <a:endCxn id="252" idx="6"/>
          </p:cNvCxnSpPr>
          <p:nvPr/>
        </p:nvCxnSpPr>
        <p:spPr>
          <a:xfrm flipV="1">
            <a:off x="3987817" y="3464654"/>
            <a:ext cx="4527" cy="1770502"/>
          </a:xfrm>
          <a:prstGeom prst="curvedConnector3">
            <a:avLst>
              <a:gd name="adj1" fmla="val 5812144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815976-D2EC-8005-0B28-2E08137C4C81}"/>
              </a:ext>
            </a:extLst>
          </p:cNvPr>
          <p:cNvGrpSpPr/>
          <p:nvPr/>
        </p:nvGrpSpPr>
        <p:grpSpPr>
          <a:xfrm>
            <a:off x="6808996" y="1761082"/>
            <a:ext cx="1622122" cy="4082370"/>
            <a:chOff x="6943002" y="1734479"/>
            <a:chExt cx="1493515" cy="373879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660A5CC-14EB-1743-3F15-AE809C8B2772}"/>
                </a:ext>
              </a:extLst>
            </p:cNvPr>
            <p:cNvCxnSpPr>
              <a:cxnSpLocks/>
              <a:stCxn id="14" idx="7"/>
            </p:cNvCxnSpPr>
            <p:nvPr/>
          </p:nvCxnSpPr>
          <p:spPr>
            <a:xfrm flipV="1">
              <a:off x="7605347" y="3423284"/>
              <a:ext cx="831170" cy="365720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0FD0DA-3009-C2F8-0999-77A2423C60D2}"/>
                </a:ext>
              </a:extLst>
            </p:cNvPr>
            <p:cNvGrpSpPr/>
            <p:nvPr/>
          </p:nvGrpSpPr>
          <p:grpSpPr>
            <a:xfrm>
              <a:off x="7166907" y="3735084"/>
              <a:ext cx="513153" cy="265134"/>
              <a:chOff x="6659139" y="2091747"/>
              <a:chExt cx="687416" cy="33964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CFAB93-3480-E812-38EB-B1B592BD00DE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6C5E1B1-B8AB-282D-651E-784D4A365B0A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4F775A9-2B80-2660-65A8-9C9A31666E52}"/>
                </a:ext>
              </a:extLst>
            </p:cNvPr>
            <p:cNvCxnSpPr>
              <a:cxnSpLocks/>
              <a:stCxn id="14" idx="5"/>
            </p:cNvCxnSpPr>
            <p:nvPr/>
          </p:nvCxnSpPr>
          <p:spPr>
            <a:xfrm>
              <a:off x="7605347" y="3963977"/>
              <a:ext cx="831170" cy="331329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0A428F-D438-3689-45FB-0CC0BD9492B2}"/>
                </a:ext>
              </a:extLst>
            </p:cNvPr>
            <p:cNvGrpSpPr/>
            <p:nvPr/>
          </p:nvGrpSpPr>
          <p:grpSpPr>
            <a:xfrm>
              <a:off x="7385987" y="1997803"/>
              <a:ext cx="513153" cy="265134"/>
              <a:chOff x="6659139" y="2091747"/>
              <a:chExt cx="687416" cy="33964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D4BE9D8-668B-A546-7D84-D8892D3BD8C6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400" baseline="-25000" err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3E5C59A-54E6-4AF5-9E58-0280930F7134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5373E4C-0265-F9B8-CDE0-D5214A04DFC6}"/>
                </a:ext>
              </a:extLst>
            </p:cNvPr>
            <p:cNvCxnSpPr>
              <a:cxnSpLocks/>
              <a:stCxn id="22" idx="7"/>
            </p:cNvCxnSpPr>
            <p:nvPr/>
          </p:nvCxnSpPr>
          <p:spPr>
            <a:xfrm flipV="1">
              <a:off x="7824427" y="1734479"/>
              <a:ext cx="608088" cy="317244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007C020-E9F8-6115-2E9B-3AF5BCC67BC8}"/>
                </a:ext>
              </a:extLst>
            </p:cNvPr>
            <p:cNvGrpSpPr/>
            <p:nvPr/>
          </p:nvGrpSpPr>
          <p:grpSpPr>
            <a:xfrm>
              <a:off x="6943002" y="2341580"/>
              <a:ext cx="513153" cy="265134"/>
              <a:chOff x="6659139" y="2091747"/>
              <a:chExt cx="687416" cy="33964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6D970F3-CD39-F48D-591B-3160B94CC7AA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E8D4146-85A4-1EF7-ED2D-347B43226E4A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B1EDF2E-1830-C4BE-6BB7-F6DAE38B5F27}"/>
                </a:ext>
              </a:extLst>
            </p:cNvPr>
            <p:cNvCxnSpPr>
              <a:cxnSpLocks/>
              <a:stCxn id="22" idx="4"/>
            </p:cNvCxnSpPr>
            <p:nvPr/>
          </p:nvCxnSpPr>
          <p:spPr>
            <a:xfrm>
              <a:off x="7644056" y="2262934"/>
              <a:ext cx="792461" cy="1830901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33ED37-E797-A34E-610A-FB7304421E9A}"/>
                </a:ext>
              </a:extLst>
            </p:cNvPr>
            <p:cNvCxnSpPr>
              <a:cxnSpLocks/>
              <a:stCxn id="22" idx="4"/>
            </p:cNvCxnSpPr>
            <p:nvPr/>
          </p:nvCxnSpPr>
          <p:spPr>
            <a:xfrm>
              <a:off x="7644056" y="2262934"/>
              <a:ext cx="788459" cy="3012341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9D61141-36A7-C674-CB6C-D8FDD9B6DF70}"/>
                </a:ext>
              </a:extLst>
            </p:cNvPr>
            <p:cNvCxnSpPr>
              <a:cxnSpLocks/>
              <a:stCxn id="22" idx="4"/>
            </p:cNvCxnSpPr>
            <p:nvPr/>
          </p:nvCxnSpPr>
          <p:spPr>
            <a:xfrm>
              <a:off x="7644056" y="2262934"/>
              <a:ext cx="792461" cy="936202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A05A5D8-6FA4-EA65-9E6B-0E32C93B4569}"/>
                </a:ext>
              </a:extLst>
            </p:cNvPr>
            <p:cNvCxnSpPr>
              <a:cxnSpLocks/>
              <a:stCxn id="26" idx="0"/>
              <a:endCxn id="22" idx="3"/>
            </p:cNvCxnSpPr>
            <p:nvPr/>
          </p:nvCxnSpPr>
          <p:spPr>
            <a:xfrm flipV="1">
              <a:off x="7201071" y="2226696"/>
              <a:ext cx="262613" cy="132566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1E83060-33A5-A632-C87F-254716E2848A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>
              <a:off x="7201071" y="2606711"/>
              <a:ext cx="1206399" cy="1504807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7BEED73-178E-9838-E8A0-D4A9B1C31509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>
              <a:off x="7201071" y="2606711"/>
              <a:ext cx="1229022" cy="2866563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F2DAEB-EB1E-A3BD-7815-310D2A9613EC}"/>
              </a:ext>
            </a:extLst>
          </p:cNvPr>
          <p:cNvGrpSpPr/>
          <p:nvPr/>
        </p:nvGrpSpPr>
        <p:grpSpPr>
          <a:xfrm>
            <a:off x="1607035" y="1761082"/>
            <a:ext cx="1622122" cy="4082370"/>
            <a:chOff x="6943002" y="1734479"/>
            <a:chExt cx="1493515" cy="3738795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056AC45-9523-3A57-F28B-8C23AE2DF1C9}"/>
                </a:ext>
              </a:extLst>
            </p:cNvPr>
            <p:cNvCxnSpPr>
              <a:cxnSpLocks/>
              <a:stCxn id="56" idx="7"/>
            </p:cNvCxnSpPr>
            <p:nvPr/>
          </p:nvCxnSpPr>
          <p:spPr>
            <a:xfrm flipV="1">
              <a:off x="7605347" y="3423284"/>
              <a:ext cx="831170" cy="365720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3A68BFE-D5D4-9FEB-F5ED-144B1A06188C}"/>
                </a:ext>
              </a:extLst>
            </p:cNvPr>
            <p:cNvGrpSpPr/>
            <p:nvPr/>
          </p:nvGrpSpPr>
          <p:grpSpPr>
            <a:xfrm>
              <a:off x="7166907" y="3735084"/>
              <a:ext cx="513153" cy="265134"/>
              <a:chOff x="6659139" y="2091747"/>
              <a:chExt cx="687416" cy="3396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921CA8B-364A-6926-F961-21041C1996B3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t-1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4507612-EEB6-8EF5-9C2B-C692BD8F4F17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D32B37A-F014-F557-F891-2BD7EE8EA91E}"/>
                </a:ext>
              </a:extLst>
            </p:cNvPr>
            <p:cNvCxnSpPr>
              <a:cxnSpLocks/>
              <a:stCxn id="56" idx="5"/>
            </p:cNvCxnSpPr>
            <p:nvPr/>
          </p:nvCxnSpPr>
          <p:spPr>
            <a:xfrm>
              <a:off x="7605347" y="3963977"/>
              <a:ext cx="831170" cy="331329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F9CE1D2-5830-3C90-4045-554A6563B162}"/>
                </a:ext>
              </a:extLst>
            </p:cNvPr>
            <p:cNvGrpSpPr/>
            <p:nvPr/>
          </p:nvGrpSpPr>
          <p:grpSpPr>
            <a:xfrm>
              <a:off x="7385987" y="1997803"/>
              <a:ext cx="513153" cy="265134"/>
              <a:chOff x="6659139" y="2091747"/>
              <a:chExt cx="687416" cy="33964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18F63C6-610C-0094-9E19-EA8395374BFD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t-1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1D4E5B9-DFE3-B84A-0CC3-438207086218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0FF774A-038E-7D16-3F0B-C09EBF7F31BF}"/>
                </a:ext>
              </a:extLst>
            </p:cNvPr>
            <p:cNvCxnSpPr>
              <a:cxnSpLocks/>
              <a:stCxn id="54" idx="7"/>
            </p:cNvCxnSpPr>
            <p:nvPr/>
          </p:nvCxnSpPr>
          <p:spPr>
            <a:xfrm flipV="1">
              <a:off x="7824427" y="1734479"/>
              <a:ext cx="608088" cy="317244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07EEE8D-A0F7-7F49-DFC1-8D6E0E5B3680}"/>
                </a:ext>
              </a:extLst>
            </p:cNvPr>
            <p:cNvGrpSpPr/>
            <p:nvPr/>
          </p:nvGrpSpPr>
          <p:grpSpPr>
            <a:xfrm>
              <a:off x="6943002" y="2341580"/>
              <a:ext cx="513153" cy="265134"/>
              <a:chOff x="6659139" y="2091747"/>
              <a:chExt cx="687416" cy="33964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9C84C1D-DAD3-C53E-B36D-27705DDB5E0F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7788FE7-4D68-C182-2578-E4EB6A4E329D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CF1EAF9-3F57-F79F-10C3-0256EFB1329E}"/>
                </a:ext>
              </a:extLst>
            </p:cNvPr>
            <p:cNvCxnSpPr>
              <a:cxnSpLocks/>
              <a:stCxn id="54" idx="4"/>
            </p:cNvCxnSpPr>
            <p:nvPr/>
          </p:nvCxnSpPr>
          <p:spPr>
            <a:xfrm>
              <a:off x="7644056" y="2262934"/>
              <a:ext cx="792461" cy="1830901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3223117-CC47-16C2-EB56-E4F051A21A4E}"/>
                </a:ext>
              </a:extLst>
            </p:cNvPr>
            <p:cNvCxnSpPr>
              <a:cxnSpLocks/>
              <a:stCxn id="54" idx="4"/>
            </p:cNvCxnSpPr>
            <p:nvPr/>
          </p:nvCxnSpPr>
          <p:spPr>
            <a:xfrm>
              <a:off x="7644056" y="2262934"/>
              <a:ext cx="788459" cy="3012341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522C9FE-0010-39C1-5CDF-C6BF51BB6AF8}"/>
                </a:ext>
              </a:extLst>
            </p:cNvPr>
            <p:cNvCxnSpPr>
              <a:cxnSpLocks/>
              <a:stCxn id="54" idx="4"/>
            </p:cNvCxnSpPr>
            <p:nvPr/>
          </p:nvCxnSpPr>
          <p:spPr>
            <a:xfrm>
              <a:off x="7644056" y="2262934"/>
              <a:ext cx="792461" cy="936202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F881005-C96F-8125-E193-25C447843A61}"/>
                </a:ext>
              </a:extLst>
            </p:cNvPr>
            <p:cNvCxnSpPr>
              <a:cxnSpLocks/>
              <a:stCxn id="51" idx="0"/>
              <a:endCxn id="54" idx="3"/>
            </p:cNvCxnSpPr>
            <p:nvPr/>
          </p:nvCxnSpPr>
          <p:spPr>
            <a:xfrm flipV="1">
              <a:off x="7201071" y="2226696"/>
              <a:ext cx="262613" cy="132566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35B54BF-94A4-3C82-DE57-5959E75D6EB1}"/>
                </a:ext>
              </a:extLst>
            </p:cNvPr>
            <p:cNvCxnSpPr>
              <a:cxnSpLocks/>
              <a:stCxn id="51" idx="4"/>
            </p:cNvCxnSpPr>
            <p:nvPr/>
          </p:nvCxnSpPr>
          <p:spPr>
            <a:xfrm>
              <a:off x="7201071" y="2606711"/>
              <a:ext cx="1206399" cy="1504807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1156AD8-7380-9F2F-14C4-A63A4AA729CE}"/>
                </a:ext>
              </a:extLst>
            </p:cNvPr>
            <p:cNvCxnSpPr>
              <a:cxnSpLocks/>
              <a:stCxn id="51" idx="4"/>
            </p:cNvCxnSpPr>
            <p:nvPr/>
          </p:nvCxnSpPr>
          <p:spPr>
            <a:xfrm>
              <a:off x="7201071" y="2606711"/>
              <a:ext cx="1229022" cy="2866563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7A2036-C0AD-0696-3F21-699C5E7F5FDA}"/>
              </a:ext>
            </a:extLst>
          </p:cNvPr>
          <p:cNvGrpSpPr/>
          <p:nvPr/>
        </p:nvGrpSpPr>
        <p:grpSpPr>
          <a:xfrm>
            <a:off x="4208015" y="1761082"/>
            <a:ext cx="1622122" cy="4082370"/>
            <a:chOff x="6943002" y="1734479"/>
            <a:chExt cx="1493515" cy="3738795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BCC9282-187B-AA7F-31AA-6643547F964E}"/>
                </a:ext>
              </a:extLst>
            </p:cNvPr>
            <p:cNvCxnSpPr>
              <a:cxnSpLocks/>
              <a:stCxn id="79" idx="7"/>
            </p:cNvCxnSpPr>
            <p:nvPr/>
          </p:nvCxnSpPr>
          <p:spPr>
            <a:xfrm flipV="1">
              <a:off x="7605347" y="3423284"/>
              <a:ext cx="831170" cy="365720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40760C9-AF74-E5D3-ED00-A86727B101FD}"/>
                </a:ext>
              </a:extLst>
            </p:cNvPr>
            <p:cNvGrpSpPr/>
            <p:nvPr/>
          </p:nvGrpSpPr>
          <p:grpSpPr>
            <a:xfrm>
              <a:off x="7166907" y="3735084"/>
              <a:ext cx="513153" cy="265134"/>
              <a:chOff x="6659139" y="2091747"/>
              <a:chExt cx="687416" cy="33964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A4FA3DD-6A32-9553-0C61-4219DE417997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t-1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AD68AFA-DCBF-65F6-E9EB-ED9204978494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CD62ED72-57A2-30CE-90BF-9B7730B77CEE}"/>
                </a:ext>
              </a:extLst>
            </p:cNvPr>
            <p:cNvCxnSpPr>
              <a:cxnSpLocks/>
              <a:stCxn id="79" idx="5"/>
            </p:cNvCxnSpPr>
            <p:nvPr/>
          </p:nvCxnSpPr>
          <p:spPr>
            <a:xfrm>
              <a:off x="7605347" y="3963977"/>
              <a:ext cx="831170" cy="331329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34C24FD-EE43-6176-6272-92398D4ECA31}"/>
                </a:ext>
              </a:extLst>
            </p:cNvPr>
            <p:cNvGrpSpPr/>
            <p:nvPr/>
          </p:nvGrpSpPr>
          <p:grpSpPr>
            <a:xfrm>
              <a:off x="7385987" y="1997803"/>
              <a:ext cx="513153" cy="265134"/>
              <a:chOff x="6659139" y="2091747"/>
              <a:chExt cx="687416" cy="339647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30AB3D6-264C-F895-CD1C-8F5AE8FAA2F3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t-1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B19A304-8A18-676E-A13F-DF2B77F17602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319C646-69F7-65C5-2676-736771DBBE4F}"/>
                </a:ext>
              </a:extLst>
            </p:cNvPr>
            <p:cNvCxnSpPr>
              <a:cxnSpLocks/>
              <a:stCxn id="77" idx="7"/>
            </p:cNvCxnSpPr>
            <p:nvPr/>
          </p:nvCxnSpPr>
          <p:spPr>
            <a:xfrm flipV="1">
              <a:off x="7824427" y="1734479"/>
              <a:ext cx="608088" cy="317244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09C2296-85B3-C5BF-20C6-7F3EF62D330D}"/>
                </a:ext>
              </a:extLst>
            </p:cNvPr>
            <p:cNvGrpSpPr/>
            <p:nvPr/>
          </p:nvGrpSpPr>
          <p:grpSpPr>
            <a:xfrm>
              <a:off x="6943002" y="2341580"/>
              <a:ext cx="513153" cy="265134"/>
              <a:chOff x="6659139" y="2091747"/>
              <a:chExt cx="687416" cy="339647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D0C0ACC-0A45-EF34-8925-8DC2B0750569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CB368DF-202C-117B-1B62-E7D02160217D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FBF3EB2-28E6-C4D2-68ED-ED8A45842DBB}"/>
                </a:ext>
              </a:extLst>
            </p:cNvPr>
            <p:cNvCxnSpPr>
              <a:cxnSpLocks/>
              <a:stCxn id="77" idx="4"/>
            </p:cNvCxnSpPr>
            <p:nvPr/>
          </p:nvCxnSpPr>
          <p:spPr>
            <a:xfrm>
              <a:off x="7644056" y="2262934"/>
              <a:ext cx="792461" cy="1830901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E71FFDB-373C-A039-F164-DEE5909DD4EE}"/>
                </a:ext>
              </a:extLst>
            </p:cNvPr>
            <p:cNvCxnSpPr>
              <a:cxnSpLocks/>
              <a:stCxn id="77" idx="4"/>
            </p:cNvCxnSpPr>
            <p:nvPr/>
          </p:nvCxnSpPr>
          <p:spPr>
            <a:xfrm>
              <a:off x="7644056" y="2262934"/>
              <a:ext cx="788459" cy="3012341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BFBFB15-F51E-C499-3651-8CBE32D119CD}"/>
                </a:ext>
              </a:extLst>
            </p:cNvPr>
            <p:cNvCxnSpPr>
              <a:cxnSpLocks/>
              <a:stCxn id="77" idx="4"/>
            </p:cNvCxnSpPr>
            <p:nvPr/>
          </p:nvCxnSpPr>
          <p:spPr>
            <a:xfrm>
              <a:off x="7644056" y="2262934"/>
              <a:ext cx="792461" cy="936202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6B277CB-739E-2A0D-C6B6-1E2A348F1291}"/>
                </a:ext>
              </a:extLst>
            </p:cNvPr>
            <p:cNvCxnSpPr>
              <a:cxnSpLocks/>
              <a:stCxn id="75" idx="0"/>
              <a:endCxn id="77" idx="3"/>
            </p:cNvCxnSpPr>
            <p:nvPr/>
          </p:nvCxnSpPr>
          <p:spPr>
            <a:xfrm flipV="1">
              <a:off x="7201071" y="2226696"/>
              <a:ext cx="262613" cy="132566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5ABDD17-A5E0-73FF-05A6-15C796906EF9}"/>
                </a:ext>
              </a:extLst>
            </p:cNvPr>
            <p:cNvCxnSpPr>
              <a:cxnSpLocks/>
              <a:stCxn id="75" idx="4"/>
            </p:cNvCxnSpPr>
            <p:nvPr/>
          </p:nvCxnSpPr>
          <p:spPr>
            <a:xfrm>
              <a:off x="7201071" y="2606711"/>
              <a:ext cx="1206399" cy="1504807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A4750E8-0A0C-AFB2-2CB1-7F39DF3FBA3C}"/>
                </a:ext>
              </a:extLst>
            </p:cNvPr>
            <p:cNvCxnSpPr>
              <a:cxnSpLocks/>
              <a:stCxn id="75" idx="4"/>
            </p:cNvCxnSpPr>
            <p:nvPr/>
          </p:nvCxnSpPr>
          <p:spPr>
            <a:xfrm>
              <a:off x="7201071" y="2606711"/>
              <a:ext cx="1229022" cy="2866563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6B30084-6D13-2D18-4847-B154C71B333C}"/>
              </a:ext>
            </a:extLst>
          </p:cNvPr>
          <p:cNvCxnSpPr>
            <a:cxnSpLocks/>
            <a:stCxn id="56" idx="6"/>
            <a:endCxn id="79" idx="2"/>
          </p:cNvCxnSpPr>
          <p:nvPr/>
        </p:nvCxnSpPr>
        <p:spPr>
          <a:xfrm>
            <a:off x="2407562" y="4099936"/>
            <a:ext cx="204688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E2F4FAE-01CD-7145-3EA7-C1223B2BC591}"/>
              </a:ext>
            </a:extLst>
          </p:cNvPr>
          <p:cNvCxnSpPr>
            <a:cxnSpLocks/>
          </p:cNvCxnSpPr>
          <p:nvPr/>
        </p:nvCxnSpPr>
        <p:spPr>
          <a:xfrm>
            <a:off x="4976927" y="4099936"/>
            <a:ext cx="204688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5F0C67C-4298-DE29-7D1E-3F773446A033}"/>
              </a:ext>
            </a:extLst>
          </p:cNvPr>
          <p:cNvCxnSpPr>
            <a:cxnSpLocks/>
            <a:stCxn id="51" idx="6"/>
            <a:endCxn id="75" idx="2"/>
          </p:cNvCxnSpPr>
          <p:nvPr/>
        </p:nvCxnSpPr>
        <p:spPr>
          <a:xfrm>
            <a:off x="2164376" y="2578376"/>
            <a:ext cx="204688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B5BCAE2-9B7D-BFE3-2945-79A00063D1D5}"/>
              </a:ext>
            </a:extLst>
          </p:cNvPr>
          <p:cNvCxnSpPr>
            <a:cxnSpLocks/>
          </p:cNvCxnSpPr>
          <p:nvPr/>
        </p:nvCxnSpPr>
        <p:spPr>
          <a:xfrm>
            <a:off x="4775148" y="2578376"/>
            <a:ext cx="204688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6264FE3-A155-B244-6C29-A41670DC6198}"/>
              </a:ext>
            </a:extLst>
          </p:cNvPr>
          <p:cNvCxnSpPr>
            <a:cxnSpLocks/>
            <a:stCxn id="54" idx="6"/>
            <a:endCxn id="77" idx="2"/>
          </p:cNvCxnSpPr>
          <p:nvPr/>
        </p:nvCxnSpPr>
        <p:spPr>
          <a:xfrm>
            <a:off x="2645507" y="2203008"/>
            <a:ext cx="204688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9C3637A-FE5F-01E6-B51D-45DA55E4C22C}"/>
              </a:ext>
            </a:extLst>
          </p:cNvPr>
          <p:cNvCxnSpPr>
            <a:cxnSpLocks/>
          </p:cNvCxnSpPr>
          <p:nvPr/>
        </p:nvCxnSpPr>
        <p:spPr>
          <a:xfrm>
            <a:off x="5243247" y="2203008"/>
            <a:ext cx="204688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9935B3-8A99-F4DD-E98C-C450A939CBFA}"/>
              </a:ext>
            </a:extLst>
          </p:cNvPr>
          <p:cNvCxnSpPr>
            <a:cxnSpLocks/>
            <a:stCxn id="51" idx="4"/>
            <a:endCxn id="252" idx="2"/>
          </p:cNvCxnSpPr>
          <p:nvPr/>
        </p:nvCxnSpPr>
        <p:spPr>
          <a:xfrm>
            <a:off x="1887326" y="2713470"/>
            <a:ext cx="1331984" cy="751185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993AFD-AE69-F669-4783-AA46D37075F7}"/>
              </a:ext>
            </a:extLst>
          </p:cNvPr>
          <p:cNvCxnSpPr>
            <a:cxnSpLocks/>
            <a:stCxn id="75" idx="4"/>
            <a:endCxn id="231" idx="2"/>
          </p:cNvCxnSpPr>
          <p:nvPr/>
        </p:nvCxnSpPr>
        <p:spPr>
          <a:xfrm>
            <a:off x="4488306" y="2713470"/>
            <a:ext cx="1364524" cy="751185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66E482-1D02-EC47-FB1C-FFACF9253CC8}"/>
              </a:ext>
            </a:extLst>
          </p:cNvPr>
          <p:cNvCxnSpPr>
            <a:cxnSpLocks/>
            <a:stCxn id="26" idx="4"/>
            <a:endCxn id="175" idx="2"/>
          </p:cNvCxnSpPr>
          <p:nvPr/>
        </p:nvCxnSpPr>
        <p:spPr>
          <a:xfrm>
            <a:off x="7089287" y="2713470"/>
            <a:ext cx="1397064" cy="751185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1E01F-DEFE-E587-AF20-9FC7A16E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</p:spTree>
    <p:extLst>
      <p:ext uri="{BB962C8B-B14F-4D97-AF65-F5344CB8AC3E}">
        <p14:creationId xmlns:p14="http://schemas.microsoft.com/office/powerpoint/2010/main" val="1204282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DD8BB35-68DA-1867-F3D0-C48CCA1D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/>
              <a:t>Method 2</a:t>
            </a:r>
            <a:br>
              <a:rPr lang="en-US" noProof="0"/>
            </a:br>
            <a:r>
              <a:rPr lang="en-US" sz="2500" noProof="0"/>
              <a:t>Steps: Example for cross-price elasticity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2C00BB-ADEA-928A-6A50-CF7EBAE40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16" y="1259524"/>
            <a:ext cx="6089400" cy="4966001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noProof="0" dirty="0"/>
              <a:t>Derive valid estimators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4DB65B-7007-F78E-FBC8-8393D5C6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EF07D-911F-57ED-85AA-26122665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28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F6AF74-AD29-EF83-670E-C9BAC38495F4}"/>
              </a:ext>
            </a:extLst>
          </p:cNvPr>
          <p:cNvSpPr/>
          <p:nvPr/>
        </p:nvSpPr>
        <p:spPr>
          <a:xfrm>
            <a:off x="8361485" y="1720422"/>
            <a:ext cx="1881553" cy="4475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0AA9BB-62C0-F223-0C6A-5785F6715ABA}"/>
              </a:ext>
            </a:extLst>
          </p:cNvPr>
          <p:cNvSpPr/>
          <p:nvPr/>
        </p:nvSpPr>
        <p:spPr>
          <a:xfrm>
            <a:off x="5832073" y="2304579"/>
            <a:ext cx="414190" cy="311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103389-F968-B35B-D645-E4C86CEE5F41}"/>
              </a:ext>
            </a:extLst>
          </p:cNvPr>
          <p:cNvSpPr/>
          <p:nvPr/>
        </p:nvSpPr>
        <p:spPr>
          <a:xfrm>
            <a:off x="5019160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26D0D5-782C-93B7-D866-64744FE62EF5}"/>
              </a:ext>
            </a:extLst>
          </p:cNvPr>
          <p:cNvSpPr/>
          <p:nvPr/>
        </p:nvSpPr>
        <p:spPr>
          <a:xfrm>
            <a:off x="5019160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643872-7C2A-42A8-BC8C-BD1A0029150C}"/>
              </a:ext>
            </a:extLst>
          </p:cNvPr>
          <p:cNvSpPr/>
          <p:nvPr/>
        </p:nvSpPr>
        <p:spPr>
          <a:xfrm rot="10800000">
            <a:off x="5019160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CB07DF-6C81-EB23-CD32-735BC81CB667}"/>
              </a:ext>
            </a:extLst>
          </p:cNvPr>
          <p:cNvCxnSpPr>
            <a:cxnSpLocks/>
            <a:stCxn id="9" idx="4"/>
            <a:endCxn id="8" idx="4"/>
          </p:cNvCxnSpPr>
          <p:nvPr/>
        </p:nvCxnSpPr>
        <p:spPr>
          <a:xfrm flipV="1">
            <a:off x="5109602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720359-4B49-7E16-B2C5-E03C839079ED}"/>
              </a:ext>
            </a:extLst>
          </p:cNvPr>
          <p:cNvCxnSpPr>
            <a:cxnSpLocks/>
            <a:stCxn id="8" idx="0"/>
            <a:endCxn id="5" idx="4"/>
          </p:cNvCxnSpPr>
          <p:nvPr/>
        </p:nvCxnSpPr>
        <p:spPr>
          <a:xfrm flipV="1">
            <a:off x="5109604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DF0DD6E-F228-5B88-701C-7A3ECA646234}"/>
              </a:ext>
            </a:extLst>
          </p:cNvPr>
          <p:cNvSpPr/>
          <p:nvPr/>
        </p:nvSpPr>
        <p:spPr>
          <a:xfrm>
            <a:off x="3198384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E5FE58-DA83-4A77-7BDB-5A594B2B507A}"/>
              </a:ext>
            </a:extLst>
          </p:cNvPr>
          <p:cNvSpPr/>
          <p:nvPr/>
        </p:nvSpPr>
        <p:spPr>
          <a:xfrm>
            <a:off x="3198384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0CA608-FB8B-48FB-6943-DAE53A932854}"/>
              </a:ext>
            </a:extLst>
          </p:cNvPr>
          <p:cNvSpPr/>
          <p:nvPr/>
        </p:nvSpPr>
        <p:spPr>
          <a:xfrm rot="10800000">
            <a:off x="3198384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633E97-3FEA-7E9C-A027-198D5EF090D0}"/>
              </a:ext>
            </a:extLst>
          </p:cNvPr>
          <p:cNvCxnSpPr>
            <a:cxnSpLocks/>
            <a:stCxn id="16" idx="4"/>
            <a:endCxn id="15" idx="4"/>
          </p:cNvCxnSpPr>
          <p:nvPr/>
        </p:nvCxnSpPr>
        <p:spPr>
          <a:xfrm flipV="1">
            <a:off x="3288827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6F110988-2AD8-FF14-E250-CDA3D435E2DA}"/>
              </a:ext>
            </a:extLst>
          </p:cNvPr>
          <p:cNvCxnSpPr>
            <a:cxnSpLocks/>
          </p:cNvCxnSpPr>
          <p:nvPr/>
        </p:nvCxnSpPr>
        <p:spPr>
          <a:xfrm>
            <a:off x="3366687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6CA03E-491D-E40E-F0E8-ADCA91EC75FA}"/>
              </a:ext>
            </a:extLst>
          </p:cNvPr>
          <p:cNvCxnSpPr>
            <a:cxnSpLocks/>
            <a:stCxn id="15" idx="0"/>
            <a:endCxn id="14" idx="4"/>
          </p:cNvCxnSpPr>
          <p:nvPr/>
        </p:nvCxnSpPr>
        <p:spPr>
          <a:xfrm flipV="1">
            <a:off x="3288828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6351F7B-2786-EFA3-9EFB-BC0F606142D2}"/>
              </a:ext>
            </a:extLst>
          </p:cNvPr>
          <p:cNvSpPr/>
          <p:nvPr/>
        </p:nvSpPr>
        <p:spPr>
          <a:xfrm>
            <a:off x="1377606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00D602-8649-AC8D-50B6-8131DB448710}"/>
              </a:ext>
            </a:extLst>
          </p:cNvPr>
          <p:cNvSpPr/>
          <p:nvPr/>
        </p:nvSpPr>
        <p:spPr>
          <a:xfrm>
            <a:off x="1377606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6F73A2-E201-58DE-F2FC-3C803AE591A1}"/>
              </a:ext>
            </a:extLst>
          </p:cNvPr>
          <p:cNvSpPr/>
          <p:nvPr/>
        </p:nvSpPr>
        <p:spPr>
          <a:xfrm rot="10800000">
            <a:off x="1377606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298860-E489-EC00-0003-9D98F2B7507B}"/>
              </a:ext>
            </a:extLst>
          </p:cNvPr>
          <p:cNvCxnSpPr>
            <a:cxnSpLocks/>
            <a:stCxn id="22" idx="4"/>
            <a:endCxn id="21" idx="4"/>
          </p:cNvCxnSpPr>
          <p:nvPr/>
        </p:nvCxnSpPr>
        <p:spPr>
          <a:xfrm flipV="1">
            <a:off x="1468051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4DE5D3-29A3-AC65-BBEB-15F6987EE308}"/>
              </a:ext>
            </a:extLst>
          </p:cNvPr>
          <p:cNvCxnSpPr>
            <a:cxnSpLocks/>
            <a:stCxn id="21" idx="0"/>
            <a:endCxn id="20" idx="4"/>
          </p:cNvCxnSpPr>
          <p:nvPr/>
        </p:nvCxnSpPr>
        <p:spPr>
          <a:xfrm flipV="1">
            <a:off x="1468052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A20460-9F35-9CDE-B3D4-8738149FCB33}"/>
              </a:ext>
            </a:extLst>
          </p:cNvPr>
          <p:cNvCxnSpPr>
            <a:cxnSpLocks/>
            <a:stCxn id="14" idx="2"/>
            <a:endCxn id="20" idx="6"/>
          </p:cNvCxnSpPr>
          <p:nvPr/>
        </p:nvCxnSpPr>
        <p:spPr>
          <a:xfrm flipH="1">
            <a:off x="1558495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11AE9C-E151-FD8D-FE80-A1303F1F1234}"/>
              </a:ext>
            </a:extLst>
          </p:cNvPr>
          <p:cNvCxnSpPr>
            <a:cxnSpLocks/>
            <a:stCxn id="5" idx="2"/>
            <a:endCxn id="14" idx="6"/>
          </p:cNvCxnSpPr>
          <p:nvPr/>
        </p:nvCxnSpPr>
        <p:spPr>
          <a:xfrm flipH="1">
            <a:off x="3379271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2A1E78D-9DCA-0FD6-EDCE-83D164DE6BA8}"/>
                  </a:ext>
                </a:extLst>
              </p:cNvPr>
              <p:cNvSpPr/>
              <p:nvPr/>
            </p:nvSpPr>
            <p:spPr>
              <a:xfrm>
                <a:off x="4887218" y="31148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2A1E78D-9DCA-0FD6-EDCE-83D164DE6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18" y="3114879"/>
                <a:ext cx="970593" cy="4916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896021-F105-1ACA-4109-D563A30CD610}"/>
                  </a:ext>
                </a:extLst>
              </p:cNvPr>
              <p:cNvSpPr/>
              <p:nvPr/>
            </p:nvSpPr>
            <p:spPr>
              <a:xfrm>
                <a:off x="4870435" y="23045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896021-F105-1ACA-4109-D563A30CD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435" y="2304579"/>
                <a:ext cx="970593" cy="491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A717435-1A5A-DED3-3FAB-0D11B9950B80}"/>
                  </a:ext>
                </a:extLst>
              </p:cNvPr>
              <p:cNvSpPr/>
              <p:nvPr/>
            </p:nvSpPr>
            <p:spPr>
              <a:xfrm>
                <a:off x="4887218" y="5157406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A717435-1A5A-DED3-3FAB-0D11B9950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18" y="5157406"/>
                <a:ext cx="970593" cy="491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BAC497-B6D8-7D3D-4AC0-790BAF278824}"/>
                  </a:ext>
                </a:extLst>
              </p:cNvPr>
              <p:cNvSpPr/>
              <p:nvPr/>
            </p:nvSpPr>
            <p:spPr>
              <a:xfrm>
                <a:off x="3202868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BAC497-B6D8-7D3D-4AC0-790BAF278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3114879"/>
                <a:ext cx="970592" cy="49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05B466-EADC-5CB1-B961-83A8E3BF1572}"/>
                  </a:ext>
                </a:extLst>
              </p:cNvPr>
              <p:cNvSpPr/>
              <p:nvPr/>
            </p:nvSpPr>
            <p:spPr>
              <a:xfrm>
                <a:off x="3202868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05B466-EADC-5CB1-B961-83A8E3BF1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2304579"/>
                <a:ext cx="970592" cy="491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B8EC70-4458-DFF7-14F0-C2224467FFEF}"/>
                  </a:ext>
                </a:extLst>
              </p:cNvPr>
              <p:cNvSpPr/>
              <p:nvPr/>
            </p:nvSpPr>
            <p:spPr>
              <a:xfrm>
                <a:off x="3202868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B8EC70-4458-DFF7-14F0-C2224467F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5157406"/>
                <a:ext cx="970592" cy="491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3BC2D5-507E-B02F-2DD4-861448C4D298}"/>
                  </a:ext>
                </a:extLst>
              </p:cNvPr>
              <p:cNvSpPr/>
              <p:nvPr/>
            </p:nvSpPr>
            <p:spPr>
              <a:xfrm>
                <a:off x="1384259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3BC2D5-507E-B02F-2DD4-861448C4D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3114879"/>
                <a:ext cx="970592" cy="491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F71C10-4FE0-45EE-4CBB-4F4E05397BEF}"/>
                  </a:ext>
                </a:extLst>
              </p:cNvPr>
              <p:cNvSpPr/>
              <p:nvPr/>
            </p:nvSpPr>
            <p:spPr>
              <a:xfrm>
                <a:off x="1384259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F71C10-4FE0-45EE-4CBB-4F4E05397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2304579"/>
                <a:ext cx="970592" cy="491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BBE54B8-EDA1-F15B-09A5-5DCE5C20AF8A}"/>
                  </a:ext>
                </a:extLst>
              </p:cNvPr>
              <p:cNvSpPr/>
              <p:nvPr/>
            </p:nvSpPr>
            <p:spPr>
              <a:xfrm>
                <a:off x="1384259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BBE54B8-EDA1-F15B-09A5-5DCE5C20A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5157406"/>
                <a:ext cx="970592" cy="491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7655DD3-1A64-C775-1CC0-FECF5CBB7790}"/>
              </a:ext>
            </a:extLst>
          </p:cNvPr>
          <p:cNvCxnSpPr>
            <a:cxnSpLocks/>
          </p:cNvCxnSpPr>
          <p:nvPr/>
        </p:nvCxnSpPr>
        <p:spPr>
          <a:xfrm flipH="1">
            <a:off x="145535" y="281505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49D7755-A49C-19FE-0DB2-96C93748DB81}"/>
              </a:ext>
            </a:extLst>
          </p:cNvPr>
          <p:cNvCxnSpPr>
            <a:cxnSpLocks/>
          </p:cNvCxnSpPr>
          <p:nvPr/>
        </p:nvCxnSpPr>
        <p:spPr>
          <a:xfrm flipH="1">
            <a:off x="5078845" y="281160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391F3E-DC63-229A-1E88-C26239EE0FAD}"/>
              </a:ext>
            </a:extLst>
          </p:cNvPr>
          <p:cNvCxnSpPr>
            <a:cxnSpLocks/>
            <a:stCxn id="8" idx="2"/>
            <a:endCxn id="16" idx="3"/>
          </p:cNvCxnSpPr>
          <p:nvPr/>
        </p:nvCxnSpPr>
        <p:spPr>
          <a:xfrm flipH="1">
            <a:off x="3352782" y="3654146"/>
            <a:ext cx="1666378" cy="1539155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027CD9B-ABF6-D3BE-A341-BE3721F4D44B}"/>
              </a:ext>
            </a:extLst>
          </p:cNvPr>
          <p:cNvCxnSpPr>
            <a:cxnSpLocks/>
            <a:stCxn id="15" idx="2"/>
            <a:endCxn id="22" idx="2"/>
          </p:cNvCxnSpPr>
          <p:nvPr/>
        </p:nvCxnSpPr>
        <p:spPr>
          <a:xfrm flipH="1">
            <a:off x="1558495" y="3654146"/>
            <a:ext cx="1639889" cy="160164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07A2746-30EA-DDFD-9A3A-C9CB50078D0F}"/>
              </a:ext>
            </a:extLst>
          </p:cNvPr>
          <p:cNvCxnSpPr>
            <a:cxnSpLocks/>
          </p:cNvCxnSpPr>
          <p:nvPr/>
        </p:nvCxnSpPr>
        <p:spPr>
          <a:xfrm flipH="1">
            <a:off x="5200049" y="5255794"/>
            <a:ext cx="92567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CAAA13B-56A3-DF9C-B051-A91B77F3C6E4}"/>
              </a:ext>
            </a:extLst>
          </p:cNvPr>
          <p:cNvCxnSpPr>
            <a:cxnSpLocks/>
          </p:cNvCxnSpPr>
          <p:nvPr/>
        </p:nvCxnSpPr>
        <p:spPr>
          <a:xfrm flipH="1">
            <a:off x="838200" y="3654145"/>
            <a:ext cx="539408" cy="36802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CDAE4F3-F145-3983-AB88-EB46F9FD44B9}"/>
              </a:ext>
            </a:extLst>
          </p:cNvPr>
          <p:cNvCxnSpPr>
            <a:cxnSpLocks/>
            <a:stCxn id="16" idx="6"/>
            <a:endCxn id="22" idx="2"/>
          </p:cNvCxnSpPr>
          <p:nvPr/>
        </p:nvCxnSpPr>
        <p:spPr>
          <a:xfrm flipH="1">
            <a:off x="1558495" y="5255794"/>
            <a:ext cx="1639889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3E7069A-9307-52D8-6389-ABDF6EE7D438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 flipH="1">
            <a:off x="3379273" y="5255794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9AB9E33-AB07-2232-737F-553A1C9A456E}"/>
              </a:ext>
            </a:extLst>
          </p:cNvPr>
          <p:cNvCxnSpPr>
            <a:cxnSpLocks/>
          </p:cNvCxnSpPr>
          <p:nvPr/>
        </p:nvCxnSpPr>
        <p:spPr>
          <a:xfrm flipH="1" flipV="1">
            <a:off x="987988" y="5240287"/>
            <a:ext cx="407231" cy="5498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BD063E2-2413-0E75-3B4E-681DD3F019B3}"/>
              </a:ext>
            </a:extLst>
          </p:cNvPr>
          <p:cNvCxnSpPr>
            <a:cxnSpLocks/>
            <a:endCxn id="9" idx="2"/>
          </p:cNvCxnSpPr>
          <p:nvPr/>
        </p:nvCxnSpPr>
        <p:spPr>
          <a:xfrm flipH="1">
            <a:off x="5200049" y="4147671"/>
            <a:ext cx="1134142" cy="1108123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7D1DC6E-664B-F05C-D1F3-E796DBEE7235}"/>
              </a:ext>
            </a:extLst>
          </p:cNvPr>
          <p:cNvSpPr/>
          <p:nvPr/>
        </p:nvSpPr>
        <p:spPr>
          <a:xfrm>
            <a:off x="5706774" y="2264150"/>
            <a:ext cx="82884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B1C107-EB2B-60B7-4935-172E82D2F6A6}"/>
              </a:ext>
            </a:extLst>
          </p:cNvPr>
          <p:cNvSpPr/>
          <p:nvPr/>
        </p:nvSpPr>
        <p:spPr>
          <a:xfrm>
            <a:off x="-417468" y="2206872"/>
            <a:ext cx="1393477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A4463C65-63BF-EAA4-FFB5-1E7BC52B63B3}"/>
              </a:ext>
            </a:extLst>
          </p:cNvPr>
          <p:cNvCxnSpPr>
            <a:cxnSpLocks/>
          </p:cNvCxnSpPr>
          <p:nvPr/>
        </p:nvCxnSpPr>
        <p:spPr>
          <a:xfrm>
            <a:off x="1562719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F84CE555-4129-B928-6DF8-BFAEB7E38423}"/>
              </a:ext>
            </a:extLst>
          </p:cNvPr>
          <p:cNvCxnSpPr>
            <a:cxnSpLocks/>
          </p:cNvCxnSpPr>
          <p:nvPr/>
        </p:nvCxnSpPr>
        <p:spPr>
          <a:xfrm>
            <a:off x="5170672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30571700-846B-0CA5-80C0-AF37B9242D91}"/>
              </a:ext>
            </a:extLst>
          </p:cNvPr>
          <p:cNvSpPr/>
          <p:nvPr/>
        </p:nvSpPr>
        <p:spPr>
          <a:xfrm>
            <a:off x="11177953" y="2304579"/>
            <a:ext cx="414190" cy="311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BB689AA-997E-A8CA-5334-64660B7D8F4F}"/>
              </a:ext>
            </a:extLst>
          </p:cNvPr>
          <p:cNvSpPr/>
          <p:nvPr/>
        </p:nvSpPr>
        <p:spPr>
          <a:xfrm>
            <a:off x="10365040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4B16910-0AA0-FF6E-3A0B-E0467DB21F8A}"/>
              </a:ext>
            </a:extLst>
          </p:cNvPr>
          <p:cNvSpPr/>
          <p:nvPr/>
        </p:nvSpPr>
        <p:spPr>
          <a:xfrm>
            <a:off x="10365040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E14695-47E0-AEDB-4D53-5DD443C3AB1D}"/>
              </a:ext>
            </a:extLst>
          </p:cNvPr>
          <p:cNvSpPr/>
          <p:nvPr/>
        </p:nvSpPr>
        <p:spPr>
          <a:xfrm rot="10800000">
            <a:off x="10365040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F4E67F-3166-4F12-48FB-21B91E17D41A}"/>
              </a:ext>
            </a:extLst>
          </p:cNvPr>
          <p:cNvCxnSpPr>
            <a:cxnSpLocks/>
            <a:stCxn id="57" idx="4"/>
            <a:endCxn id="56" idx="4"/>
          </p:cNvCxnSpPr>
          <p:nvPr/>
        </p:nvCxnSpPr>
        <p:spPr>
          <a:xfrm flipV="1">
            <a:off x="10455482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17F6FEC-8B71-D210-3A4F-4DD6A911C373}"/>
              </a:ext>
            </a:extLst>
          </p:cNvPr>
          <p:cNvCxnSpPr>
            <a:cxnSpLocks/>
            <a:stCxn id="56" idx="0"/>
            <a:endCxn id="55" idx="4"/>
          </p:cNvCxnSpPr>
          <p:nvPr/>
        </p:nvCxnSpPr>
        <p:spPr>
          <a:xfrm flipV="1">
            <a:off x="10455484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84179B9C-F9A7-E6F7-0A26-1E58C1A18608}"/>
              </a:ext>
            </a:extLst>
          </p:cNvPr>
          <p:cNvSpPr/>
          <p:nvPr/>
        </p:nvSpPr>
        <p:spPr>
          <a:xfrm>
            <a:off x="8544264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69CEB8F-F092-49E8-6B5C-674E1D6BBB65}"/>
              </a:ext>
            </a:extLst>
          </p:cNvPr>
          <p:cNvSpPr/>
          <p:nvPr/>
        </p:nvSpPr>
        <p:spPr>
          <a:xfrm>
            <a:off x="8544264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8CC8F4E-6671-5E82-F7D8-0C3D88EA85F9}"/>
              </a:ext>
            </a:extLst>
          </p:cNvPr>
          <p:cNvSpPr/>
          <p:nvPr/>
        </p:nvSpPr>
        <p:spPr>
          <a:xfrm rot="10800000">
            <a:off x="8544264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447A86C-04B3-4EA8-6E47-E77DE6511128}"/>
              </a:ext>
            </a:extLst>
          </p:cNvPr>
          <p:cNvCxnSpPr>
            <a:cxnSpLocks/>
            <a:stCxn id="62" idx="4"/>
            <a:endCxn id="61" idx="4"/>
          </p:cNvCxnSpPr>
          <p:nvPr/>
        </p:nvCxnSpPr>
        <p:spPr>
          <a:xfrm flipV="1">
            <a:off x="8634707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1D0175CF-B383-0FD0-EC34-04E2E0E38B71}"/>
              </a:ext>
            </a:extLst>
          </p:cNvPr>
          <p:cNvCxnSpPr>
            <a:cxnSpLocks/>
          </p:cNvCxnSpPr>
          <p:nvPr/>
        </p:nvCxnSpPr>
        <p:spPr>
          <a:xfrm>
            <a:off x="8712567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E13A128-E065-938C-C9EE-796317CAB989}"/>
              </a:ext>
            </a:extLst>
          </p:cNvPr>
          <p:cNvCxnSpPr>
            <a:cxnSpLocks/>
            <a:stCxn id="61" idx="0"/>
            <a:endCxn id="60" idx="4"/>
          </p:cNvCxnSpPr>
          <p:nvPr/>
        </p:nvCxnSpPr>
        <p:spPr>
          <a:xfrm flipV="1">
            <a:off x="8634708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508B629-27E4-E8BB-D0AA-A4DDEBCE5BE3}"/>
              </a:ext>
            </a:extLst>
          </p:cNvPr>
          <p:cNvSpPr/>
          <p:nvPr/>
        </p:nvSpPr>
        <p:spPr>
          <a:xfrm>
            <a:off x="6723486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223CAAF-F4A0-5A8B-A14A-AA4F8A25AB23}"/>
              </a:ext>
            </a:extLst>
          </p:cNvPr>
          <p:cNvSpPr/>
          <p:nvPr/>
        </p:nvSpPr>
        <p:spPr>
          <a:xfrm>
            <a:off x="6723486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7A900A7-19A7-0DF4-EDEB-278975ED12C7}"/>
              </a:ext>
            </a:extLst>
          </p:cNvPr>
          <p:cNvSpPr/>
          <p:nvPr/>
        </p:nvSpPr>
        <p:spPr>
          <a:xfrm rot="10800000">
            <a:off x="6723486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F9647A0-D931-E1BD-87D8-E1FE6416AB2E}"/>
              </a:ext>
            </a:extLst>
          </p:cNvPr>
          <p:cNvCxnSpPr>
            <a:cxnSpLocks/>
            <a:stCxn id="68" idx="4"/>
            <a:endCxn id="67" idx="4"/>
          </p:cNvCxnSpPr>
          <p:nvPr/>
        </p:nvCxnSpPr>
        <p:spPr>
          <a:xfrm flipV="1">
            <a:off x="6813931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0386609-1979-A2D6-A386-D9D2160AFAEE}"/>
              </a:ext>
            </a:extLst>
          </p:cNvPr>
          <p:cNvCxnSpPr>
            <a:cxnSpLocks/>
            <a:stCxn id="67" idx="0"/>
            <a:endCxn id="66" idx="4"/>
          </p:cNvCxnSpPr>
          <p:nvPr/>
        </p:nvCxnSpPr>
        <p:spPr>
          <a:xfrm flipV="1">
            <a:off x="6813932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6A2E88-0329-6678-86E2-22533A0B5526}"/>
              </a:ext>
            </a:extLst>
          </p:cNvPr>
          <p:cNvCxnSpPr>
            <a:cxnSpLocks/>
            <a:stCxn id="60" idx="2"/>
            <a:endCxn id="66" idx="6"/>
          </p:cNvCxnSpPr>
          <p:nvPr/>
        </p:nvCxnSpPr>
        <p:spPr>
          <a:xfrm flipH="1">
            <a:off x="6904375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70F1B64-1AE2-DAC9-0CFB-0FFB856F0A78}"/>
              </a:ext>
            </a:extLst>
          </p:cNvPr>
          <p:cNvCxnSpPr>
            <a:cxnSpLocks/>
            <a:stCxn id="55" idx="2"/>
            <a:endCxn id="60" idx="6"/>
          </p:cNvCxnSpPr>
          <p:nvPr/>
        </p:nvCxnSpPr>
        <p:spPr>
          <a:xfrm flipH="1">
            <a:off x="8725151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673D060-BC4B-52AC-E5F8-018F9C77EDEB}"/>
                  </a:ext>
                </a:extLst>
              </p:cNvPr>
              <p:cNvSpPr/>
              <p:nvPr/>
            </p:nvSpPr>
            <p:spPr>
              <a:xfrm>
                <a:off x="10233098" y="31148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673D060-BC4B-52AC-E5F8-018F9C77E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098" y="3114879"/>
                <a:ext cx="970593" cy="4916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BC2870-442E-110E-B88C-E5347C3E001B}"/>
                  </a:ext>
                </a:extLst>
              </p:cNvPr>
              <p:cNvSpPr/>
              <p:nvPr/>
            </p:nvSpPr>
            <p:spPr>
              <a:xfrm>
                <a:off x="10216315" y="23045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BC2870-442E-110E-B88C-E5347C3E0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315" y="2304579"/>
                <a:ext cx="970593" cy="4916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7AA203A-1C11-A781-E29E-5E6E157493B0}"/>
                  </a:ext>
                </a:extLst>
              </p:cNvPr>
              <p:cNvSpPr/>
              <p:nvPr/>
            </p:nvSpPr>
            <p:spPr>
              <a:xfrm>
                <a:off x="10233098" y="5157406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7AA203A-1C11-A781-E29E-5E6E15749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098" y="5157406"/>
                <a:ext cx="970593" cy="4916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AD7D9DB-E8E6-74EE-741B-4327E170070A}"/>
                  </a:ext>
                </a:extLst>
              </p:cNvPr>
              <p:cNvSpPr/>
              <p:nvPr/>
            </p:nvSpPr>
            <p:spPr>
              <a:xfrm>
                <a:off x="8548748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AD7D9DB-E8E6-74EE-741B-4327E1700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3114879"/>
                <a:ext cx="970592" cy="4916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CB2B61-02D5-9C30-39BF-4A543AE203A7}"/>
                  </a:ext>
                </a:extLst>
              </p:cNvPr>
              <p:cNvSpPr/>
              <p:nvPr/>
            </p:nvSpPr>
            <p:spPr>
              <a:xfrm>
                <a:off x="8548748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CB2B61-02D5-9C30-39BF-4A543AE20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2304579"/>
                <a:ext cx="970592" cy="4916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E98FA50-C892-5244-270F-85AF31501391}"/>
                  </a:ext>
                </a:extLst>
              </p:cNvPr>
              <p:cNvSpPr/>
              <p:nvPr/>
            </p:nvSpPr>
            <p:spPr>
              <a:xfrm>
                <a:off x="8548748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E98FA50-C892-5244-270F-85AF31501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5157406"/>
                <a:ext cx="970592" cy="4916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CDD9488-188A-B978-BDDB-03608D6AF189}"/>
                  </a:ext>
                </a:extLst>
              </p:cNvPr>
              <p:cNvSpPr/>
              <p:nvPr/>
            </p:nvSpPr>
            <p:spPr>
              <a:xfrm>
                <a:off x="6730139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CDD9488-188A-B978-BDDB-03608D6AF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3114879"/>
                <a:ext cx="970592" cy="4916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78F08C6-9E4C-BB47-5E28-A724062FC15B}"/>
                  </a:ext>
                </a:extLst>
              </p:cNvPr>
              <p:cNvSpPr/>
              <p:nvPr/>
            </p:nvSpPr>
            <p:spPr>
              <a:xfrm>
                <a:off x="6730139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78F08C6-9E4C-BB47-5E28-A724062FC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2304579"/>
                <a:ext cx="970592" cy="4916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F5EDE06-0742-9007-7DA5-A77BD18483D9}"/>
                  </a:ext>
                </a:extLst>
              </p:cNvPr>
              <p:cNvSpPr/>
              <p:nvPr/>
            </p:nvSpPr>
            <p:spPr>
              <a:xfrm>
                <a:off x="6730139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F5EDE06-0742-9007-7DA5-A77BD1848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5157406"/>
                <a:ext cx="970592" cy="4916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D319745-3CF1-0A37-AE39-95A321B53BBF}"/>
              </a:ext>
            </a:extLst>
          </p:cNvPr>
          <p:cNvCxnSpPr>
            <a:cxnSpLocks/>
          </p:cNvCxnSpPr>
          <p:nvPr/>
        </p:nvCxnSpPr>
        <p:spPr>
          <a:xfrm flipH="1">
            <a:off x="5491415" y="281505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B4D72E9-CDFE-C457-D1B5-33B69CFC2B5C}"/>
              </a:ext>
            </a:extLst>
          </p:cNvPr>
          <p:cNvCxnSpPr>
            <a:cxnSpLocks/>
          </p:cNvCxnSpPr>
          <p:nvPr/>
        </p:nvCxnSpPr>
        <p:spPr>
          <a:xfrm flipH="1">
            <a:off x="10424725" y="281160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4ED51D48-BB98-900A-DF3C-F3030191817F}"/>
              </a:ext>
            </a:extLst>
          </p:cNvPr>
          <p:cNvSpPr/>
          <p:nvPr/>
        </p:nvSpPr>
        <p:spPr>
          <a:xfrm>
            <a:off x="11052654" y="2264150"/>
            <a:ext cx="82884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3C4A20-0876-13CA-DFCE-757E1EB8C503}"/>
              </a:ext>
            </a:extLst>
          </p:cNvPr>
          <p:cNvSpPr/>
          <p:nvPr/>
        </p:nvSpPr>
        <p:spPr>
          <a:xfrm>
            <a:off x="5624237" y="2206872"/>
            <a:ext cx="77678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4F94E6E0-811C-3C9A-630F-3D5804729418}"/>
              </a:ext>
            </a:extLst>
          </p:cNvPr>
          <p:cNvCxnSpPr>
            <a:cxnSpLocks/>
          </p:cNvCxnSpPr>
          <p:nvPr/>
        </p:nvCxnSpPr>
        <p:spPr>
          <a:xfrm>
            <a:off x="6908599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Curved 94">
            <a:extLst>
              <a:ext uri="{FF2B5EF4-FFF2-40B4-BE49-F238E27FC236}">
                <a16:creationId xmlns:a16="http://schemas.microsoft.com/office/drawing/2014/main" id="{6F9376BD-A2E5-81E4-940D-AC94E7DC9490}"/>
              </a:ext>
            </a:extLst>
          </p:cNvPr>
          <p:cNvCxnSpPr>
            <a:cxnSpLocks/>
          </p:cNvCxnSpPr>
          <p:nvPr/>
        </p:nvCxnSpPr>
        <p:spPr>
          <a:xfrm>
            <a:off x="10516552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Curved 97">
            <a:extLst>
              <a:ext uri="{FF2B5EF4-FFF2-40B4-BE49-F238E27FC236}">
                <a16:creationId xmlns:a16="http://schemas.microsoft.com/office/drawing/2014/main" id="{2046DA18-565C-5D0F-1255-9155714FE12E}"/>
              </a:ext>
            </a:extLst>
          </p:cNvPr>
          <p:cNvCxnSpPr>
            <a:cxnSpLocks/>
            <a:stCxn id="62" idx="0"/>
            <a:endCxn id="68" idx="0"/>
          </p:cNvCxnSpPr>
          <p:nvPr/>
        </p:nvCxnSpPr>
        <p:spPr>
          <a:xfrm rot="5400000">
            <a:off x="7724319" y="4433785"/>
            <a:ext cx="12700" cy="1820778"/>
          </a:xfrm>
          <a:prstGeom prst="curvedConnector3">
            <a:avLst>
              <a:gd name="adj1" fmla="val 3738465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73499A7C-8AAF-DDA1-10B6-A71532376CA2}"/>
              </a:ext>
            </a:extLst>
          </p:cNvPr>
          <p:cNvCxnSpPr>
            <a:cxnSpLocks/>
          </p:cNvCxnSpPr>
          <p:nvPr/>
        </p:nvCxnSpPr>
        <p:spPr>
          <a:xfrm rot="5400000">
            <a:off x="9548943" y="4463018"/>
            <a:ext cx="12700" cy="1820778"/>
          </a:xfrm>
          <a:prstGeom prst="curvedConnector3">
            <a:avLst>
              <a:gd name="adj1" fmla="val 3738465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1EC29F-8EEB-0E37-A532-5BE265386624}"/>
                  </a:ext>
                </a:extLst>
              </p:cNvPr>
              <p:cNvSpPr txBox="1"/>
              <p:nvPr/>
            </p:nvSpPr>
            <p:spPr>
              <a:xfrm>
                <a:off x="1338936" y="1766684"/>
                <a:ext cx="4385688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With </a:t>
                </a:r>
                <a:r>
                  <a:rPr lang="de-DE" err="1"/>
                  <a:t>cross-price</a:t>
                </a:r>
                <a:r>
                  <a:rPr lang="de-DE"/>
                  <a:t> </a:t>
                </a:r>
                <a:r>
                  <a:rPr lang="de-DE" err="1"/>
                  <a:t>elasticity</a:t>
                </a:r>
                <a:r>
                  <a:rPr lang="de-DE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1EC29F-8EEB-0E37-A532-5BE265386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36" y="1766684"/>
                <a:ext cx="4385688" cy="389337"/>
              </a:xfrm>
              <a:prstGeom prst="rect">
                <a:avLst/>
              </a:prstGeom>
              <a:blipFill>
                <a:blip r:embed="rId20"/>
                <a:stretch>
                  <a:fillRect l="-1252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9662B7-64A3-2FAB-267A-E40AAA66024C}"/>
                  </a:ext>
                </a:extLst>
              </p:cNvPr>
              <p:cNvSpPr txBox="1"/>
              <p:nvPr/>
            </p:nvSpPr>
            <p:spPr>
              <a:xfrm>
                <a:off x="373616" y="-86012"/>
                <a:ext cx="5321265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/>
                  <a:t>Without</a:t>
                </a:r>
                <a:r>
                  <a:rPr lang="de-DE" dirty="0"/>
                  <a:t> </a:t>
                </a:r>
                <a:r>
                  <a:rPr lang="de-DE" dirty="0" err="1"/>
                  <a:t>cross-price</a:t>
                </a:r>
                <a:r>
                  <a:rPr lang="de-DE" dirty="0"/>
                  <a:t> </a:t>
                </a:r>
                <a:r>
                  <a:rPr lang="de-DE" dirty="0" err="1"/>
                  <a:t>elasticity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)≠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9662B7-64A3-2FAB-267A-E40AAA66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16" y="-86012"/>
                <a:ext cx="5321265" cy="389337"/>
              </a:xfrm>
              <a:prstGeom prst="rect">
                <a:avLst/>
              </a:prstGeom>
              <a:blipFill>
                <a:blip r:embed="rId21"/>
                <a:stretch>
                  <a:fillRect l="-916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BF3822-31F1-C11C-BAA2-79AC4A1752D7}"/>
              </a:ext>
            </a:extLst>
          </p:cNvPr>
          <p:cNvCxnSpPr>
            <a:cxnSpLocks/>
          </p:cNvCxnSpPr>
          <p:nvPr/>
        </p:nvCxnSpPr>
        <p:spPr>
          <a:xfrm flipH="1">
            <a:off x="8713348" y="3653638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0CBAAD-77E1-898B-D68B-D3EA8B9686DE}"/>
              </a:ext>
            </a:extLst>
          </p:cNvPr>
          <p:cNvCxnSpPr>
            <a:cxnSpLocks/>
          </p:cNvCxnSpPr>
          <p:nvPr/>
        </p:nvCxnSpPr>
        <p:spPr>
          <a:xfrm flipH="1" flipV="1">
            <a:off x="8686858" y="3716132"/>
            <a:ext cx="1692868" cy="1476660"/>
          </a:xfrm>
          <a:prstGeom prst="straightConnector1">
            <a:avLst/>
          </a:prstGeom>
          <a:ln w="19050">
            <a:solidFill>
              <a:schemeClr val="accent4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3D1A8E-F702-0AB4-954C-67FB4F9B4A92}"/>
              </a:ext>
            </a:extLst>
          </p:cNvPr>
          <p:cNvCxnSpPr>
            <a:cxnSpLocks/>
          </p:cNvCxnSpPr>
          <p:nvPr/>
        </p:nvCxnSpPr>
        <p:spPr>
          <a:xfrm flipH="1">
            <a:off x="6901859" y="3641036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B8F17AC-A717-39C6-D13F-8754964A1EDB}"/>
              </a:ext>
            </a:extLst>
          </p:cNvPr>
          <p:cNvCxnSpPr>
            <a:cxnSpLocks/>
          </p:cNvCxnSpPr>
          <p:nvPr/>
        </p:nvCxnSpPr>
        <p:spPr>
          <a:xfrm flipH="1" flipV="1">
            <a:off x="6875369" y="3703530"/>
            <a:ext cx="1692868" cy="1476660"/>
          </a:xfrm>
          <a:prstGeom prst="straightConnector1">
            <a:avLst/>
          </a:prstGeom>
          <a:ln w="19050">
            <a:solidFill>
              <a:schemeClr val="accent4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28BE46C-393D-FBD4-7691-02D5F1395145}"/>
              </a:ext>
            </a:extLst>
          </p:cNvPr>
          <p:cNvCxnSpPr>
            <a:cxnSpLocks/>
          </p:cNvCxnSpPr>
          <p:nvPr/>
        </p:nvCxnSpPr>
        <p:spPr>
          <a:xfrm flipH="1">
            <a:off x="8686858" y="5255794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0E2D894-D307-CA9F-28DF-AE734368FD8A}"/>
              </a:ext>
            </a:extLst>
          </p:cNvPr>
          <p:cNvCxnSpPr>
            <a:cxnSpLocks/>
          </p:cNvCxnSpPr>
          <p:nvPr/>
        </p:nvCxnSpPr>
        <p:spPr>
          <a:xfrm flipH="1">
            <a:off x="6930974" y="5264532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E6B3D50-8B88-77C0-F681-8EA0933D17DE}"/>
              </a:ext>
            </a:extLst>
          </p:cNvPr>
          <p:cNvCxnSpPr>
            <a:cxnSpLocks/>
            <a:stCxn id="61" idx="3"/>
            <a:endCxn id="68" idx="2"/>
          </p:cNvCxnSpPr>
          <p:nvPr/>
        </p:nvCxnSpPr>
        <p:spPr>
          <a:xfrm flipH="1">
            <a:off x="6904375" y="3716639"/>
            <a:ext cx="1666380" cy="1539155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E5486B0-9EA6-6DFB-7615-2A4D039E87DC}"/>
              </a:ext>
            </a:extLst>
          </p:cNvPr>
          <p:cNvCxnSpPr>
            <a:cxnSpLocks/>
          </p:cNvCxnSpPr>
          <p:nvPr/>
        </p:nvCxnSpPr>
        <p:spPr>
          <a:xfrm flipH="1">
            <a:off x="8776431" y="3684164"/>
            <a:ext cx="1666380" cy="1539155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5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92" grpId="0" animBg="1"/>
      <p:bldP spid="1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DD8BB35-68DA-1867-F3D0-C48CCA1D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/>
              <a:t>Method 2</a:t>
            </a:r>
            <a:br>
              <a:rPr lang="en-US" noProof="0"/>
            </a:br>
            <a:r>
              <a:rPr lang="en-US" sz="2500" noProof="0"/>
              <a:t>Steps: Example for cross-price elasticity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2C00BB-ADEA-928A-6A50-CF7EBAE40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93342"/>
            <a:ext cx="6089400" cy="4966001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noProof="0" dirty="0"/>
              <a:t>Derive valid estimators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4DB65B-7007-F78E-FBC8-8393D5C6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EF07D-911F-57ED-85AA-26122665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29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F6AF74-AD29-EF83-670E-C9BAC38495F4}"/>
              </a:ext>
            </a:extLst>
          </p:cNvPr>
          <p:cNvSpPr/>
          <p:nvPr/>
        </p:nvSpPr>
        <p:spPr>
          <a:xfrm>
            <a:off x="8361485" y="1720422"/>
            <a:ext cx="1881553" cy="4475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0AA9BB-62C0-F223-0C6A-5785F6715ABA}"/>
              </a:ext>
            </a:extLst>
          </p:cNvPr>
          <p:cNvSpPr/>
          <p:nvPr/>
        </p:nvSpPr>
        <p:spPr>
          <a:xfrm>
            <a:off x="5832073" y="2304579"/>
            <a:ext cx="414190" cy="311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103389-F968-B35B-D645-E4C86CEE5F41}"/>
              </a:ext>
            </a:extLst>
          </p:cNvPr>
          <p:cNvSpPr/>
          <p:nvPr/>
        </p:nvSpPr>
        <p:spPr>
          <a:xfrm>
            <a:off x="5019160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26D0D5-782C-93B7-D866-64744FE62EF5}"/>
              </a:ext>
            </a:extLst>
          </p:cNvPr>
          <p:cNvSpPr/>
          <p:nvPr/>
        </p:nvSpPr>
        <p:spPr>
          <a:xfrm>
            <a:off x="5019160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643872-7C2A-42A8-BC8C-BD1A0029150C}"/>
              </a:ext>
            </a:extLst>
          </p:cNvPr>
          <p:cNvSpPr/>
          <p:nvPr/>
        </p:nvSpPr>
        <p:spPr>
          <a:xfrm rot="10800000">
            <a:off x="5019160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CB07DF-6C81-EB23-CD32-735BC81CB667}"/>
              </a:ext>
            </a:extLst>
          </p:cNvPr>
          <p:cNvCxnSpPr>
            <a:cxnSpLocks/>
            <a:stCxn id="9" idx="4"/>
            <a:endCxn id="8" idx="4"/>
          </p:cNvCxnSpPr>
          <p:nvPr/>
        </p:nvCxnSpPr>
        <p:spPr>
          <a:xfrm flipV="1">
            <a:off x="5109602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720359-4B49-7E16-B2C5-E03C839079ED}"/>
              </a:ext>
            </a:extLst>
          </p:cNvPr>
          <p:cNvCxnSpPr>
            <a:cxnSpLocks/>
            <a:stCxn id="8" idx="0"/>
            <a:endCxn id="5" idx="4"/>
          </p:cNvCxnSpPr>
          <p:nvPr/>
        </p:nvCxnSpPr>
        <p:spPr>
          <a:xfrm flipV="1">
            <a:off x="5109604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DF0DD6E-F228-5B88-701C-7A3ECA646234}"/>
              </a:ext>
            </a:extLst>
          </p:cNvPr>
          <p:cNvSpPr/>
          <p:nvPr/>
        </p:nvSpPr>
        <p:spPr>
          <a:xfrm>
            <a:off x="3198384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E5FE58-DA83-4A77-7BDB-5A594B2B507A}"/>
              </a:ext>
            </a:extLst>
          </p:cNvPr>
          <p:cNvSpPr/>
          <p:nvPr/>
        </p:nvSpPr>
        <p:spPr>
          <a:xfrm>
            <a:off x="3198384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0CA608-FB8B-48FB-6943-DAE53A932854}"/>
              </a:ext>
            </a:extLst>
          </p:cNvPr>
          <p:cNvSpPr/>
          <p:nvPr/>
        </p:nvSpPr>
        <p:spPr>
          <a:xfrm rot="10800000">
            <a:off x="3198384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633E97-3FEA-7E9C-A027-198D5EF090D0}"/>
              </a:ext>
            </a:extLst>
          </p:cNvPr>
          <p:cNvCxnSpPr>
            <a:cxnSpLocks/>
            <a:stCxn id="16" idx="4"/>
            <a:endCxn id="15" idx="4"/>
          </p:cNvCxnSpPr>
          <p:nvPr/>
        </p:nvCxnSpPr>
        <p:spPr>
          <a:xfrm flipV="1">
            <a:off x="3288827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6F110988-2AD8-FF14-E250-CDA3D435E2DA}"/>
              </a:ext>
            </a:extLst>
          </p:cNvPr>
          <p:cNvCxnSpPr>
            <a:cxnSpLocks/>
          </p:cNvCxnSpPr>
          <p:nvPr/>
        </p:nvCxnSpPr>
        <p:spPr>
          <a:xfrm>
            <a:off x="3366687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6CA03E-491D-E40E-F0E8-ADCA91EC75FA}"/>
              </a:ext>
            </a:extLst>
          </p:cNvPr>
          <p:cNvCxnSpPr>
            <a:cxnSpLocks/>
            <a:stCxn id="15" idx="0"/>
            <a:endCxn id="14" idx="4"/>
          </p:cNvCxnSpPr>
          <p:nvPr/>
        </p:nvCxnSpPr>
        <p:spPr>
          <a:xfrm flipV="1">
            <a:off x="3288828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6351F7B-2786-EFA3-9EFB-BC0F606142D2}"/>
              </a:ext>
            </a:extLst>
          </p:cNvPr>
          <p:cNvSpPr/>
          <p:nvPr/>
        </p:nvSpPr>
        <p:spPr>
          <a:xfrm>
            <a:off x="1377606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00D602-8649-AC8D-50B6-8131DB448710}"/>
              </a:ext>
            </a:extLst>
          </p:cNvPr>
          <p:cNvSpPr/>
          <p:nvPr/>
        </p:nvSpPr>
        <p:spPr>
          <a:xfrm>
            <a:off x="1377606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6F73A2-E201-58DE-F2FC-3C803AE591A1}"/>
              </a:ext>
            </a:extLst>
          </p:cNvPr>
          <p:cNvSpPr/>
          <p:nvPr/>
        </p:nvSpPr>
        <p:spPr>
          <a:xfrm rot="10800000">
            <a:off x="1377606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298860-E489-EC00-0003-9D98F2B7507B}"/>
              </a:ext>
            </a:extLst>
          </p:cNvPr>
          <p:cNvCxnSpPr>
            <a:cxnSpLocks/>
            <a:stCxn id="22" idx="4"/>
            <a:endCxn id="21" idx="4"/>
          </p:cNvCxnSpPr>
          <p:nvPr/>
        </p:nvCxnSpPr>
        <p:spPr>
          <a:xfrm flipV="1">
            <a:off x="1468051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4DE5D3-29A3-AC65-BBEB-15F6987EE308}"/>
              </a:ext>
            </a:extLst>
          </p:cNvPr>
          <p:cNvCxnSpPr>
            <a:cxnSpLocks/>
            <a:stCxn id="21" idx="0"/>
            <a:endCxn id="20" idx="4"/>
          </p:cNvCxnSpPr>
          <p:nvPr/>
        </p:nvCxnSpPr>
        <p:spPr>
          <a:xfrm flipV="1">
            <a:off x="1468052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A20460-9F35-9CDE-B3D4-8738149FCB33}"/>
              </a:ext>
            </a:extLst>
          </p:cNvPr>
          <p:cNvCxnSpPr>
            <a:cxnSpLocks/>
            <a:stCxn id="14" idx="2"/>
            <a:endCxn id="20" idx="6"/>
          </p:cNvCxnSpPr>
          <p:nvPr/>
        </p:nvCxnSpPr>
        <p:spPr>
          <a:xfrm flipH="1">
            <a:off x="1558495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11AE9C-E151-FD8D-FE80-A1303F1F1234}"/>
              </a:ext>
            </a:extLst>
          </p:cNvPr>
          <p:cNvCxnSpPr>
            <a:cxnSpLocks/>
            <a:stCxn id="5" idx="2"/>
            <a:endCxn id="14" idx="6"/>
          </p:cNvCxnSpPr>
          <p:nvPr/>
        </p:nvCxnSpPr>
        <p:spPr>
          <a:xfrm flipH="1">
            <a:off x="3379271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2A1E78D-9DCA-0FD6-EDCE-83D164DE6BA8}"/>
                  </a:ext>
                </a:extLst>
              </p:cNvPr>
              <p:cNvSpPr/>
              <p:nvPr/>
            </p:nvSpPr>
            <p:spPr>
              <a:xfrm>
                <a:off x="4887218" y="31148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2A1E78D-9DCA-0FD6-EDCE-83D164DE6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18" y="3114879"/>
                <a:ext cx="970593" cy="4916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896021-F105-1ACA-4109-D563A30CD610}"/>
                  </a:ext>
                </a:extLst>
              </p:cNvPr>
              <p:cNvSpPr/>
              <p:nvPr/>
            </p:nvSpPr>
            <p:spPr>
              <a:xfrm>
                <a:off x="4870435" y="23045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896021-F105-1ACA-4109-D563A30CD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435" y="2304579"/>
                <a:ext cx="970593" cy="491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A717435-1A5A-DED3-3FAB-0D11B9950B80}"/>
                  </a:ext>
                </a:extLst>
              </p:cNvPr>
              <p:cNvSpPr/>
              <p:nvPr/>
            </p:nvSpPr>
            <p:spPr>
              <a:xfrm>
                <a:off x="4887218" y="5157406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A717435-1A5A-DED3-3FAB-0D11B9950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18" y="5157406"/>
                <a:ext cx="970593" cy="491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BAC497-B6D8-7D3D-4AC0-790BAF278824}"/>
                  </a:ext>
                </a:extLst>
              </p:cNvPr>
              <p:cNvSpPr/>
              <p:nvPr/>
            </p:nvSpPr>
            <p:spPr>
              <a:xfrm>
                <a:off x="3202868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BAC497-B6D8-7D3D-4AC0-790BAF278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3114879"/>
                <a:ext cx="970592" cy="49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05B466-EADC-5CB1-B961-83A8E3BF1572}"/>
                  </a:ext>
                </a:extLst>
              </p:cNvPr>
              <p:cNvSpPr/>
              <p:nvPr/>
            </p:nvSpPr>
            <p:spPr>
              <a:xfrm>
                <a:off x="3202868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05B466-EADC-5CB1-B961-83A8E3BF1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2304579"/>
                <a:ext cx="970592" cy="491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B8EC70-4458-DFF7-14F0-C2224467FFEF}"/>
                  </a:ext>
                </a:extLst>
              </p:cNvPr>
              <p:cNvSpPr/>
              <p:nvPr/>
            </p:nvSpPr>
            <p:spPr>
              <a:xfrm>
                <a:off x="3202868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B8EC70-4458-DFF7-14F0-C2224467F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5157406"/>
                <a:ext cx="970592" cy="491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3BC2D5-507E-B02F-2DD4-861448C4D298}"/>
                  </a:ext>
                </a:extLst>
              </p:cNvPr>
              <p:cNvSpPr/>
              <p:nvPr/>
            </p:nvSpPr>
            <p:spPr>
              <a:xfrm>
                <a:off x="1384259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3BC2D5-507E-B02F-2DD4-861448C4D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3114879"/>
                <a:ext cx="970592" cy="491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F71C10-4FE0-45EE-4CBB-4F4E05397BEF}"/>
                  </a:ext>
                </a:extLst>
              </p:cNvPr>
              <p:cNvSpPr/>
              <p:nvPr/>
            </p:nvSpPr>
            <p:spPr>
              <a:xfrm>
                <a:off x="1384259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F71C10-4FE0-45EE-4CBB-4F4E05397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2304579"/>
                <a:ext cx="970592" cy="491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BBE54B8-EDA1-F15B-09A5-5DCE5C20AF8A}"/>
                  </a:ext>
                </a:extLst>
              </p:cNvPr>
              <p:cNvSpPr/>
              <p:nvPr/>
            </p:nvSpPr>
            <p:spPr>
              <a:xfrm>
                <a:off x="1384259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BBE54B8-EDA1-F15B-09A5-5DCE5C20A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5157406"/>
                <a:ext cx="970592" cy="491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7655DD3-1A64-C775-1CC0-FECF5CBB7790}"/>
              </a:ext>
            </a:extLst>
          </p:cNvPr>
          <p:cNvCxnSpPr>
            <a:cxnSpLocks/>
          </p:cNvCxnSpPr>
          <p:nvPr/>
        </p:nvCxnSpPr>
        <p:spPr>
          <a:xfrm flipH="1">
            <a:off x="145535" y="281505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49D7755-A49C-19FE-0DB2-96C93748DB81}"/>
              </a:ext>
            </a:extLst>
          </p:cNvPr>
          <p:cNvCxnSpPr>
            <a:cxnSpLocks/>
          </p:cNvCxnSpPr>
          <p:nvPr/>
        </p:nvCxnSpPr>
        <p:spPr>
          <a:xfrm flipH="1">
            <a:off x="5078845" y="281160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391F3E-DC63-229A-1E88-C26239EE0FAD}"/>
              </a:ext>
            </a:extLst>
          </p:cNvPr>
          <p:cNvCxnSpPr>
            <a:cxnSpLocks/>
            <a:stCxn id="8" idx="2"/>
            <a:endCxn id="15" idx="6"/>
          </p:cNvCxnSpPr>
          <p:nvPr/>
        </p:nvCxnSpPr>
        <p:spPr>
          <a:xfrm flipH="1">
            <a:off x="3379273" y="3654146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027CD9B-ABF6-D3BE-A341-BE3721F4D44B}"/>
              </a:ext>
            </a:extLst>
          </p:cNvPr>
          <p:cNvCxnSpPr>
            <a:cxnSpLocks/>
            <a:stCxn id="15" idx="2"/>
            <a:endCxn id="21" idx="6"/>
          </p:cNvCxnSpPr>
          <p:nvPr/>
        </p:nvCxnSpPr>
        <p:spPr>
          <a:xfrm flipH="1">
            <a:off x="1558495" y="3654146"/>
            <a:ext cx="1639889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07A2746-30EA-DDFD-9A3A-C9CB50078D0F}"/>
              </a:ext>
            </a:extLst>
          </p:cNvPr>
          <p:cNvCxnSpPr>
            <a:cxnSpLocks/>
            <a:endCxn id="8" idx="5"/>
          </p:cNvCxnSpPr>
          <p:nvPr/>
        </p:nvCxnSpPr>
        <p:spPr>
          <a:xfrm flipH="1" flipV="1">
            <a:off x="5173558" y="3716639"/>
            <a:ext cx="1132097" cy="1048407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CAAA13B-56A3-DF9C-B051-A91B77F3C6E4}"/>
              </a:ext>
            </a:extLst>
          </p:cNvPr>
          <p:cNvCxnSpPr>
            <a:cxnSpLocks/>
          </p:cNvCxnSpPr>
          <p:nvPr/>
        </p:nvCxnSpPr>
        <p:spPr>
          <a:xfrm flipH="1">
            <a:off x="695009" y="3654145"/>
            <a:ext cx="682599" cy="9644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CDAE4F3-F145-3983-AB88-EB46F9FD44B9}"/>
              </a:ext>
            </a:extLst>
          </p:cNvPr>
          <p:cNvCxnSpPr>
            <a:cxnSpLocks/>
            <a:stCxn id="16" idx="6"/>
            <a:endCxn id="21" idx="4"/>
          </p:cNvCxnSpPr>
          <p:nvPr/>
        </p:nvCxnSpPr>
        <p:spPr>
          <a:xfrm flipH="1" flipV="1">
            <a:off x="1468051" y="3742525"/>
            <a:ext cx="1730333" cy="1513269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3E7069A-9307-52D8-6389-ABDF6EE7D438}"/>
              </a:ext>
            </a:extLst>
          </p:cNvPr>
          <p:cNvCxnSpPr>
            <a:cxnSpLocks/>
            <a:stCxn id="9" idx="6"/>
            <a:endCxn id="15" idx="3"/>
          </p:cNvCxnSpPr>
          <p:nvPr/>
        </p:nvCxnSpPr>
        <p:spPr>
          <a:xfrm flipH="1" flipV="1">
            <a:off x="3224875" y="3716639"/>
            <a:ext cx="1794285" cy="1539155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9AB9E33-AB07-2232-737F-553A1C9A456E}"/>
              </a:ext>
            </a:extLst>
          </p:cNvPr>
          <p:cNvCxnSpPr>
            <a:cxnSpLocks/>
          </p:cNvCxnSpPr>
          <p:nvPr/>
        </p:nvCxnSpPr>
        <p:spPr>
          <a:xfrm flipH="1" flipV="1">
            <a:off x="973239" y="4862551"/>
            <a:ext cx="421980" cy="383234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BD063E2-2413-0E75-3B4E-681DD3F019B3}"/>
              </a:ext>
            </a:extLst>
          </p:cNvPr>
          <p:cNvCxnSpPr>
            <a:cxnSpLocks/>
            <a:endCxn id="8" idx="6"/>
          </p:cNvCxnSpPr>
          <p:nvPr/>
        </p:nvCxnSpPr>
        <p:spPr>
          <a:xfrm flipH="1" flipV="1">
            <a:off x="5200049" y="3654146"/>
            <a:ext cx="1167973" cy="9643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7D1DC6E-664B-F05C-D1F3-E796DBEE7235}"/>
              </a:ext>
            </a:extLst>
          </p:cNvPr>
          <p:cNvSpPr/>
          <p:nvPr/>
        </p:nvSpPr>
        <p:spPr>
          <a:xfrm>
            <a:off x="5706774" y="2264150"/>
            <a:ext cx="82884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B1C107-EB2B-60B7-4935-172E82D2F6A6}"/>
              </a:ext>
            </a:extLst>
          </p:cNvPr>
          <p:cNvSpPr/>
          <p:nvPr/>
        </p:nvSpPr>
        <p:spPr>
          <a:xfrm>
            <a:off x="-417374" y="2182089"/>
            <a:ext cx="1393477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A4463C65-63BF-EAA4-FFB5-1E7BC52B63B3}"/>
              </a:ext>
            </a:extLst>
          </p:cNvPr>
          <p:cNvCxnSpPr>
            <a:cxnSpLocks/>
          </p:cNvCxnSpPr>
          <p:nvPr/>
        </p:nvCxnSpPr>
        <p:spPr>
          <a:xfrm>
            <a:off x="1562719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F84CE555-4129-B928-6DF8-BFAEB7E38423}"/>
              </a:ext>
            </a:extLst>
          </p:cNvPr>
          <p:cNvCxnSpPr>
            <a:cxnSpLocks/>
          </p:cNvCxnSpPr>
          <p:nvPr/>
        </p:nvCxnSpPr>
        <p:spPr>
          <a:xfrm>
            <a:off x="5170672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30571700-846B-0CA5-80C0-AF37B9242D91}"/>
              </a:ext>
            </a:extLst>
          </p:cNvPr>
          <p:cNvSpPr/>
          <p:nvPr/>
        </p:nvSpPr>
        <p:spPr>
          <a:xfrm>
            <a:off x="11177953" y="2304579"/>
            <a:ext cx="414190" cy="311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BB689AA-997E-A8CA-5334-64660B7D8F4F}"/>
              </a:ext>
            </a:extLst>
          </p:cNvPr>
          <p:cNvSpPr/>
          <p:nvPr/>
        </p:nvSpPr>
        <p:spPr>
          <a:xfrm>
            <a:off x="10365040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4B16910-0AA0-FF6E-3A0B-E0467DB21F8A}"/>
              </a:ext>
            </a:extLst>
          </p:cNvPr>
          <p:cNvSpPr/>
          <p:nvPr/>
        </p:nvSpPr>
        <p:spPr>
          <a:xfrm>
            <a:off x="10365040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E14695-47E0-AEDB-4D53-5DD443C3AB1D}"/>
              </a:ext>
            </a:extLst>
          </p:cNvPr>
          <p:cNvSpPr/>
          <p:nvPr/>
        </p:nvSpPr>
        <p:spPr>
          <a:xfrm rot="10800000">
            <a:off x="10365040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F4E67F-3166-4F12-48FB-21B91E17D41A}"/>
              </a:ext>
            </a:extLst>
          </p:cNvPr>
          <p:cNvCxnSpPr>
            <a:cxnSpLocks/>
            <a:stCxn id="57" idx="4"/>
            <a:endCxn id="56" idx="4"/>
          </p:cNvCxnSpPr>
          <p:nvPr/>
        </p:nvCxnSpPr>
        <p:spPr>
          <a:xfrm flipV="1">
            <a:off x="10455482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17F6FEC-8B71-D210-3A4F-4DD6A911C373}"/>
              </a:ext>
            </a:extLst>
          </p:cNvPr>
          <p:cNvCxnSpPr>
            <a:cxnSpLocks/>
            <a:stCxn id="56" idx="0"/>
            <a:endCxn id="55" idx="4"/>
          </p:cNvCxnSpPr>
          <p:nvPr/>
        </p:nvCxnSpPr>
        <p:spPr>
          <a:xfrm flipV="1">
            <a:off x="10455484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84179B9C-F9A7-E6F7-0A26-1E58C1A18608}"/>
              </a:ext>
            </a:extLst>
          </p:cNvPr>
          <p:cNvSpPr/>
          <p:nvPr/>
        </p:nvSpPr>
        <p:spPr>
          <a:xfrm>
            <a:off x="8544264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69CEB8F-F092-49E8-6B5C-674E1D6BBB65}"/>
              </a:ext>
            </a:extLst>
          </p:cNvPr>
          <p:cNvSpPr/>
          <p:nvPr/>
        </p:nvSpPr>
        <p:spPr>
          <a:xfrm>
            <a:off x="8544264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8CC8F4E-6671-5E82-F7D8-0C3D88EA85F9}"/>
              </a:ext>
            </a:extLst>
          </p:cNvPr>
          <p:cNvSpPr/>
          <p:nvPr/>
        </p:nvSpPr>
        <p:spPr>
          <a:xfrm rot="10800000">
            <a:off x="8544264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447A86C-04B3-4EA8-6E47-E77DE6511128}"/>
              </a:ext>
            </a:extLst>
          </p:cNvPr>
          <p:cNvCxnSpPr>
            <a:cxnSpLocks/>
            <a:stCxn id="62" idx="4"/>
            <a:endCxn id="61" idx="4"/>
          </p:cNvCxnSpPr>
          <p:nvPr/>
        </p:nvCxnSpPr>
        <p:spPr>
          <a:xfrm flipV="1">
            <a:off x="8634707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1D0175CF-B383-0FD0-EC34-04E2E0E38B71}"/>
              </a:ext>
            </a:extLst>
          </p:cNvPr>
          <p:cNvCxnSpPr>
            <a:cxnSpLocks/>
          </p:cNvCxnSpPr>
          <p:nvPr/>
        </p:nvCxnSpPr>
        <p:spPr>
          <a:xfrm>
            <a:off x="8712567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E13A128-E065-938C-C9EE-796317CAB989}"/>
              </a:ext>
            </a:extLst>
          </p:cNvPr>
          <p:cNvCxnSpPr>
            <a:cxnSpLocks/>
            <a:stCxn id="61" idx="0"/>
            <a:endCxn id="60" idx="4"/>
          </p:cNvCxnSpPr>
          <p:nvPr/>
        </p:nvCxnSpPr>
        <p:spPr>
          <a:xfrm flipV="1">
            <a:off x="8634708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508B629-27E4-E8BB-D0AA-A4DDEBCE5BE3}"/>
              </a:ext>
            </a:extLst>
          </p:cNvPr>
          <p:cNvSpPr/>
          <p:nvPr/>
        </p:nvSpPr>
        <p:spPr>
          <a:xfrm>
            <a:off x="6723486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223CAAF-F4A0-5A8B-A14A-AA4F8A25AB23}"/>
              </a:ext>
            </a:extLst>
          </p:cNvPr>
          <p:cNvSpPr/>
          <p:nvPr/>
        </p:nvSpPr>
        <p:spPr>
          <a:xfrm>
            <a:off x="6723486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7A900A7-19A7-0DF4-EDEB-278975ED12C7}"/>
              </a:ext>
            </a:extLst>
          </p:cNvPr>
          <p:cNvSpPr/>
          <p:nvPr/>
        </p:nvSpPr>
        <p:spPr>
          <a:xfrm rot="10800000">
            <a:off x="6723486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F9647A0-D931-E1BD-87D8-E1FE6416AB2E}"/>
              </a:ext>
            </a:extLst>
          </p:cNvPr>
          <p:cNvCxnSpPr>
            <a:cxnSpLocks/>
            <a:stCxn id="68" idx="4"/>
            <a:endCxn id="67" idx="4"/>
          </p:cNvCxnSpPr>
          <p:nvPr/>
        </p:nvCxnSpPr>
        <p:spPr>
          <a:xfrm flipV="1">
            <a:off x="6813931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0386609-1979-A2D6-A386-D9D2160AFAEE}"/>
              </a:ext>
            </a:extLst>
          </p:cNvPr>
          <p:cNvCxnSpPr>
            <a:cxnSpLocks/>
            <a:stCxn id="67" idx="0"/>
            <a:endCxn id="66" idx="4"/>
          </p:cNvCxnSpPr>
          <p:nvPr/>
        </p:nvCxnSpPr>
        <p:spPr>
          <a:xfrm flipV="1">
            <a:off x="6813932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6A2E88-0329-6678-86E2-22533A0B5526}"/>
              </a:ext>
            </a:extLst>
          </p:cNvPr>
          <p:cNvCxnSpPr>
            <a:cxnSpLocks/>
            <a:stCxn id="60" idx="2"/>
            <a:endCxn id="66" idx="6"/>
          </p:cNvCxnSpPr>
          <p:nvPr/>
        </p:nvCxnSpPr>
        <p:spPr>
          <a:xfrm flipH="1">
            <a:off x="6904375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70F1B64-1AE2-DAC9-0CFB-0FFB856F0A78}"/>
              </a:ext>
            </a:extLst>
          </p:cNvPr>
          <p:cNvCxnSpPr>
            <a:cxnSpLocks/>
            <a:stCxn id="55" idx="2"/>
            <a:endCxn id="60" idx="6"/>
          </p:cNvCxnSpPr>
          <p:nvPr/>
        </p:nvCxnSpPr>
        <p:spPr>
          <a:xfrm flipH="1">
            <a:off x="8725151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673D060-BC4B-52AC-E5F8-018F9C77EDEB}"/>
                  </a:ext>
                </a:extLst>
              </p:cNvPr>
              <p:cNvSpPr/>
              <p:nvPr/>
            </p:nvSpPr>
            <p:spPr>
              <a:xfrm>
                <a:off x="10233098" y="31148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673D060-BC4B-52AC-E5F8-018F9C77E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098" y="3114879"/>
                <a:ext cx="970593" cy="4916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BC2870-442E-110E-B88C-E5347C3E001B}"/>
                  </a:ext>
                </a:extLst>
              </p:cNvPr>
              <p:cNvSpPr/>
              <p:nvPr/>
            </p:nvSpPr>
            <p:spPr>
              <a:xfrm>
                <a:off x="10216315" y="23045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BC2870-442E-110E-B88C-E5347C3E0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315" y="2304579"/>
                <a:ext cx="970593" cy="4916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7AA203A-1C11-A781-E29E-5E6E157493B0}"/>
                  </a:ext>
                </a:extLst>
              </p:cNvPr>
              <p:cNvSpPr/>
              <p:nvPr/>
            </p:nvSpPr>
            <p:spPr>
              <a:xfrm>
                <a:off x="10233098" y="5157406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7AA203A-1C11-A781-E29E-5E6E15749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098" y="5157406"/>
                <a:ext cx="970593" cy="4916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AD7D9DB-E8E6-74EE-741B-4327E170070A}"/>
                  </a:ext>
                </a:extLst>
              </p:cNvPr>
              <p:cNvSpPr/>
              <p:nvPr/>
            </p:nvSpPr>
            <p:spPr>
              <a:xfrm>
                <a:off x="8548748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AD7D9DB-E8E6-74EE-741B-4327E1700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3114879"/>
                <a:ext cx="970592" cy="4916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CB2B61-02D5-9C30-39BF-4A543AE203A7}"/>
                  </a:ext>
                </a:extLst>
              </p:cNvPr>
              <p:cNvSpPr/>
              <p:nvPr/>
            </p:nvSpPr>
            <p:spPr>
              <a:xfrm>
                <a:off x="8548748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CB2B61-02D5-9C30-39BF-4A543AE20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2304579"/>
                <a:ext cx="970592" cy="4916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E98FA50-C892-5244-270F-85AF31501391}"/>
                  </a:ext>
                </a:extLst>
              </p:cNvPr>
              <p:cNvSpPr/>
              <p:nvPr/>
            </p:nvSpPr>
            <p:spPr>
              <a:xfrm>
                <a:off x="8548748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E98FA50-C892-5244-270F-85AF31501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5157406"/>
                <a:ext cx="970592" cy="4916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CDD9488-188A-B978-BDDB-03608D6AF189}"/>
                  </a:ext>
                </a:extLst>
              </p:cNvPr>
              <p:cNvSpPr/>
              <p:nvPr/>
            </p:nvSpPr>
            <p:spPr>
              <a:xfrm>
                <a:off x="6730139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CDD9488-188A-B978-BDDB-03608D6AF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3114879"/>
                <a:ext cx="970592" cy="4916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78F08C6-9E4C-BB47-5E28-A724062FC15B}"/>
                  </a:ext>
                </a:extLst>
              </p:cNvPr>
              <p:cNvSpPr/>
              <p:nvPr/>
            </p:nvSpPr>
            <p:spPr>
              <a:xfrm>
                <a:off x="6730139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78F08C6-9E4C-BB47-5E28-A724062FC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2304579"/>
                <a:ext cx="970592" cy="4916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F5EDE06-0742-9007-7DA5-A77BD18483D9}"/>
                  </a:ext>
                </a:extLst>
              </p:cNvPr>
              <p:cNvSpPr/>
              <p:nvPr/>
            </p:nvSpPr>
            <p:spPr>
              <a:xfrm>
                <a:off x="6730139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F5EDE06-0742-9007-7DA5-A77BD1848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5157406"/>
                <a:ext cx="970592" cy="4916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D319745-3CF1-0A37-AE39-95A321B53BBF}"/>
              </a:ext>
            </a:extLst>
          </p:cNvPr>
          <p:cNvCxnSpPr>
            <a:cxnSpLocks/>
          </p:cNvCxnSpPr>
          <p:nvPr/>
        </p:nvCxnSpPr>
        <p:spPr>
          <a:xfrm flipH="1">
            <a:off x="5491415" y="281505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B4D72E9-CDFE-C457-D1B5-33B69CFC2B5C}"/>
              </a:ext>
            </a:extLst>
          </p:cNvPr>
          <p:cNvCxnSpPr>
            <a:cxnSpLocks/>
          </p:cNvCxnSpPr>
          <p:nvPr/>
        </p:nvCxnSpPr>
        <p:spPr>
          <a:xfrm flipH="1">
            <a:off x="10424725" y="281160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4ED51D48-BB98-900A-DF3C-F3030191817F}"/>
              </a:ext>
            </a:extLst>
          </p:cNvPr>
          <p:cNvSpPr/>
          <p:nvPr/>
        </p:nvSpPr>
        <p:spPr>
          <a:xfrm>
            <a:off x="11052654" y="2264150"/>
            <a:ext cx="82884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3C4A20-0876-13CA-DFCE-757E1EB8C503}"/>
              </a:ext>
            </a:extLst>
          </p:cNvPr>
          <p:cNvSpPr/>
          <p:nvPr/>
        </p:nvSpPr>
        <p:spPr>
          <a:xfrm>
            <a:off x="5624237" y="2206872"/>
            <a:ext cx="77678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4F94E6E0-811C-3C9A-630F-3D5804729418}"/>
              </a:ext>
            </a:extLst>
          </p:cNvPr>
          <p:cNvCxnSpPr>
            <a:cxnSpLocks/>
          </p:cNvCxnSpPr>
          <p:nvPr/>
        </p:nvCxnSpPr>
        <p:spPr>
          <a:xfrm>
            <a:off x="6908599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Curved 94">
            <a:extLst>
              <a:ext uri="{FF2B5EF4-FFF2-40B4-BE49-F238E27FC236}">
                <a16:creationId xmlns:a16="http://schemas.microsoft.com/office/drawing/2014/main" id="{6F9376BD-A2E5-81E4-940D-AC94E7DC9490}"/>
              </a:ext>
            </a:extLst>
          </p:cNvPr>
          <p:cNvCxnSpPr>
            <a:cxnSpLocks/>
          </p:cNvCxnSpPr>
          <p:nvPr/>
        </p:nvCxnSpPr>
        <p:spPr>
          <a:xfrm>
            <a:off x="10516552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Curved 97">
            <a:extLst>
              <a:ext uri="{FF2B5EF4-FFF2-40B4-BE49-F238E27FC236}">
                <a16:creationId xmlns:a16="http://schemas.microsoft.com/office/drawing/2014/main" id="{2046DA18-565C-5D0F-1255-9155714FE12E}"/>
              </a:ext>
            </a:extLst>
          </p:cNvPr>
          <p:cNvCxnSpPr>
            <a:cxnSpLocks/>
            <a:stCxn id="62" idx="0"/>
            <a:endCxn id="68" idx="0"/>
          </p:cNvCxnSpPr>
          <p:nvPr/>
        </p:nvCxnSpPr>
        <p:spPr>
          <a:xfrm rot="5400000">
            <a:off x="7724319" y="4433785"/>
            <a:ext cx="12700" cy="1820778"/>
          </a:xfrm>
          <a:prstGeom prst="curvedConnector3">
            <a:avLst>
              <a:gd name="adj1" fmla="val 3738465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73499A7C-8AAF-DDA1-10B6-A71532376CA2}"/>
              </a:ext>
            </a:extLst>
          </p:cNvPr>
          <p:cNvCxnSpPr>
            <a:cxnSpLocks/>
          </p:cNvCxnSpPr>
          <p:nvPr/>
        </p:nvCxnSpPr>
        <p:spPr>
          <a:xfrm rot="5400000">
            <a:off x="9548943" y="4463018"/>
            <a:ext cx="12700" cy="1820778"/>
          </a:xfrm>
          <a:prstGeom prst="curvedConnector3">
            <a:avLst>
              <a:gd name="adj1" fmla="val 3738465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1EC29F-8EEB-0E37-A532-5BE265386624}"/>
                  </a:ext>
                </a:extLst>
              </p:cNvPr>
              <p:cNvSpPr txBox="1"/>
              <p:nvPr/>
            </p:nvSpPr>
            <p:spPr>
              <a:xfrm>
                <a:off x="1338936" y="1766684"/>
                <a:ext cx="4385688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With </a:t>
                </a:r>
                <a:r>
                  <a:rPr lang="de-DE" err="1"/>
                  <a:t>cross-price</a:t>
                </a:r>
                <a:r>
                  <a:rPr lang="de-DE"/>
                  <a:t> </a:t>
                </a:r>
                <a:r>
                  <a:rPr lang="de-DE" err="1"/>
                  <a:t>elasticity</a:t>
                </a:r>
                <a:r>
                  <a:rPr lang="de-DE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1EC29F-8EEB-0E37-A532-5BE265386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36" y="1766684"/>
                <a:ext cx="4385688" cy="389337"/>
              </a:xfrm>
              <a:prstGeom prst="rect">
                <a:avLst/>
              </a:prstGeom>
              <a:blipFill>
                <a:blip r:embed="rId20"/>
                <a:stretch>
                  <a:fillRect l="-1252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9662B7-64A3-2FAB-267A-E40AAA66024C}"/>
                  </a:ext>
                </a:extLst>
              </p:cNvPr>
              <p:cNvSpPr txBox="1"/>
              <p:nvPr/>
            </p:nvSpPr>
            <p:spPr>
              <a:xfrm>
                <a:off x="373616" y="-86012"/>
                <a:ext cx="5321265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/>
                  <a:t>Without</a:t>
                </a:r>
                <a:r>
                  <a:rPr lang="de-DE" dirty="0"/>
                  <a:t> </a:t>
                </a:r>
                <a:r>
                  <a:rPr lang="de-DE" dirty="0" err="1"/>
                  <a:t>cross-price</a:t>
                </a:r>
                <a:r>
                  <a:rPr lang="de-DE" dirty="0"/>
                  <a:t> </a:t>
                </a:r>
                <a:r>
                  <a:rPr lang="de-DE" dirty="0" err="1"/>
                  <a:t>elasticity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)≠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9662B7-64A3-2FAB-267A-E40AAA66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16" y="-86012"/>
                <a:ext cx="5321265" cy="389337"/>
              </a:xfrm>
              <a:prstGeom prst="rect">
                <a:avLst/>
              </a:prstGeom>
              <a:blipFill>
                <a:blip r:embed="rId21"/>
                <a:stretch>
                  <a:fillRect l="-916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BF3822-31F1-C11C-BAA2-79AC4A1752D7}"/>
              </a:ext>
            </a:extLst>
          </p:cNvPr>
          <p:cNvCxnSpPr>
            <a:cxnSpLocks/>
          </p:cNvCxnSpPr>
          <p:nvPr/>
        </p:nvCxnSpPr>
        <p:spPr>
          <a:xfrm flipH="1">
            <a:off x="8713348" y="3653638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0CBAAD-77E1-898B-D68B-D3EA8B9686DE}"/>
              </a:ext>
            </a:extLst>
          </p:cNvPr>
          <p:cNvCxnSpPr>
            <a:cxnSpLocks/>
          </p:cNvCxnSpPr>
          <p:nvPr/>
        </p:nvCxnSpPr>
        <p:spPr>
          <a:xfrm flipH="1" flipV="1">
            <a:off x="8686858" y="3716132"/>
            <a:ext cx="1692868" cy="1476660"/>
          </a:xfrm>
          <a:prstGeom prst="straightConnector1">
            <a:avLst/>
          </a:prstGeom>
          <a:ln w="19050">
            <a:solidFill>
              <a:schemeClr val="accent4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3D1A8E-F702-0AB4-954C-67FB4F9B4A92}"/>
              </a:ext>
            </a:extLst>
          </p:cNvPr>
          <p:cNvCxnSpPr>
            <a:cxnSpLocks/>
          </p:cNvCxnSpPr>
          <p:nvPr/>
        </p:nvCxnSpPr>
        <p:spPr>
          <a:xfrm flipH="1">
            <a:off x="6901859" y="3641036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B8F17AC-A717-39C6-D13F-8754964A1EDB}"/>
              </a:ext>
            </a:extLst>
          </p:cNvPr>
          <p:cNvCxnSpPr>
            <a:cxnSpLocks/>
          </p:cNvCxnSpPr>
          <p:nvPr/>
        </p:nvCxnSpPr>
        <p:spPr>
          <a:xfrm flipH="1" flipV="1">
            <a:off x="6875369" y="3703530"/>
            <a:ext cx="1692868" cy="1476660"/>
          </a:xfrm>
          <a:prstGeom prst="straightConnector1">
            <a:avLst/>
          </a:prstGeom>
          <a:ln w="19050">
            <a:solidFill>
              <a:schemeClr val="accent4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28BE46C-393D-FBD4-7691-02D5F1395145}"/>
              </a:ext>
            </a:extLst>
          </p:cNvPr>
          <p:cNvCxnSpPr>
            <a:cxnSpLocks/>
          </p:cNvCxnSpPr>
          <p:nvPr/>
        </p:nvCxnSpPr>
        <p:spPr>
          <a:xfrm flipH="1">
            <a:off x="8686858" y="5255794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0E2D894-D307-CA9F-28DF-AE734368FD8A}"/>
              </a:ext>
            </a:extLst>
          </p:cNvPr>
          <p:cNvCxnSpPr>
            <a:cxnSpLocks/>
          </p:cNvCxnSpPr>
          <p:nvPr/>
        </p:nvCxnSpPr>
        <p:spPr>
          <a:xfrm flipH="1">
            <a:off x="6930974" y="5264532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E6B3D50-8B88-77C0-F681-8EA0933D17DE}"/>
              </a:ext>
            </a:extLst>
          </p:cNvPr>
          <p:cNvCxnSpPr>
            <a:cxnSpLocks/>
            <a:stCxn id="61" idx="3"/>
            <a:endCxn id="68" idx="2"/>
          </p:cNvCxnSpPr>
          <p:nvPr/>
        </p:nvCxnSpPr>
        <p:spPr>
          <a:xfrm flipH="1">
            <a:off x="6904375" y="3716639"/>
            <a:ext cx="1666380" cy="1539155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E5486B0-9EA6-6DFB-7615-2A4D039E87DC}"/>
              </a:ext>
            </a:extLst>
          </p:cNvPr>
          <p:cNvCxnSpPr>
            <a:cxnSpLocks/>
          </p:cNvCxnSpPr>
          <p:nvPr/>
        </p:nvCxnSpPr>
        <p:spPr>
          <a:xfrm flipH="1">
            <a:off x="8776431" y="3684164"/>
            <a:ext cx="1666380" cy="1539155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92" grpId="0" animBg="1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0043-F13C-6F8E-8C08-37966766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Instrumental variables allow overcoming endogeneity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1B492-E312-C836-A28B-88CB91A6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3</a:t>
            </a:fld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DA10A46-61DC-6743-0B02-ACA11A234DE4}"/>
              </a:ext>
            </a:extLst>
          </p:cNvPr>
          <p:cNvSpPr/>
          <p:nvPr/>
        </p:nvSpPr>
        <p:spPr>
          <a:xfrm>
            <a:off x="4792515" y="3159328"/>
            <a:ext cx="197013" cy="19615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ED830DD-F4D9-04A7-E99E-A65DBA6F86C4}"/>
              </a:ext>
            </a:extLst>
          </p:cNvPr>
          <p:cNvCxnSpPr>
            <a:cxnSpLocks/>
            <a:stCxn id="64" idx="4"/>
            <a:endCxn id="56" idx="4"/>
          </p:cNvCxnSpPr>
          <p:nvPr/>
        </p:nvCxnSpPr>
        <p:spPr>
          <a:xfrm flipV="1">
            <a:off x="4891018" y="3355486"/>
            <a:ext cx="2" cy="15812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E7C63DC-EA11-53CC-A247-037D43E2D09B}"/>
              </a:ext>
            </a:extLst>
          </p:cNvPr>
          <p:cNvCxnSpPr>
            <a:cxnSpLocks/>
            <a:stCxn id="56" idx="0"/>
            <a:endCxn id="63" idx="4"/>
          </p:cNvCxnSpPr>
          <p:nvPr/>
        </p:nvCxnSpPr>
        <p:spPr>
          <a:xfrm flipV="1">
            <a:off x="4891020" y="2424305"/>
            <a:ext cx="0" cy="735023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4043D06-1AEB-8A7D-E800-287F8B41A723}"/>
                  </a:ext>
                </a:extLst>
              </p:cNvPr>
              <p:cNvSpPr/>
              <p:nvPr/>
            </p:nvSpPr>
            <p:spPr>
              <a:xfrm>
                <a:off x="4551988" y="2743519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4043D06-1AEB-8A7D-E800-287F8B41A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988" y="2743519"/>
                <a:ext cx="1057107" cy="5455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6999D7B-40EA-FE90-323A-85350ACAE450}"/>
                  </a:ext>
                </a:extLst>
              </p:cNvPr>
              <p:cNvSpPr/>
              <p:nvPr/>
            </p:nvSpPr>
            <p:spPr>
              <a:xfrm>
                <a:off x="4512961" y="1816101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6999D7B-40EA-FE90-323A-85350ACAE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61" y="1816101"/>
                <a:ext cx="1057107" cy="5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62018908-2D0E-D38A-E5CE-1C8B58101077}"/>
              </a:ext>
            </a:extLst>
          </p:cNvPr>
          <p:cNvSpPr/>
          <p:nvPr/>
        </p:nvSpPr>
        <p:spPr>
          <a:xfrm>
            <a:off x="4565820" y="4925650"/>
            <a:ext cx="1057107" cy="54558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8829DA4F-9EC0-A514-1E6F-6917255E9AB2}"/>
              </a:ext>
            </a:extLst>
          </p:cNvPr>
          <p:cNvCxnSpPr>
            <a:cxnSpLocks/>
          </p:cNvCxnSpPr>
          <p:nvPr/>
        </p:nvCxnSpPr>
        <p:spPr>
          <a:xfrm>
            <a:off x="4972875" y="3290719"/>
            <a:ext cx="24369" cy="1674419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A0164FE9-12B1-6AD3-95A4-93B791E0C517}"/>
              </a:ext>
            </a:extLst>
          </p:cNvPr>
          <p:cNvSpPr/>
          <p:nvPr/>
        </p:nvSpPr>
        <p:spPr>
          <a:xfrm>
            <a:off x="4792515" y="2228146"/>
            <a:ext cx="197013" cy="19615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B0FF0E8-5412-AB11-6AD3-07A3A2DA12B8}"/>
              </a:ext>
            </a:extLst>
          </p:cNvPr>
          <p:cNvSpPr/>
          <p:nvPr/>
        </p:nvSpPr>
        <p:spPr>
          <a:xfrm rot="10800000">
            <a:off x="4792515" y="4936758"/>
            <a:ext cx="197013" cy="19615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E76C4BD-E0AB-522F-E207-4DF3DBB954D4}"/>
              </a:ext>
            </a:extLst>
          </p:cNvPr>
          <p:cNvSpPr/>
          <p:nvPr/>
        </p:nvSpPr>
        <p:spPr>
          <a:xfrm>
            <a:off x="5305792" y="3931770"/>
            <a:ext cx="197013" cy="19615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A7ABFBC-A521-D255-D95D-7715AC276D5A}"/>
                  </a:ext>
                </a:extLst>
              </p:cNvPr>
              <p:cNvSpPr/>
              <p:nvPr/>
            </p:nvSpPr>
            <p:spPr>
              <a:xfrm>
                <a:off x="5177604" y="3757054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A7ABFBC-A521-D255-D95D-7715AC276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604" y="3757054"/>
                <a:ext cx="1057107" cy="5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628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DD8BB35-68DA-1867-F3D0-C48CCA1D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/>
              <a:t>Method 2</a:t>
            </a:r>
            <a:br>
              <a:rPr lang="en-US" noProof="0"/>
            </a:br>
            <a:r>
              <a:rPr lang="en-US" sz="2500" noProof="0"/>
              <a:t>Steps: Example for cross-price elasticity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2C00BB-ADEA-928A-6A50-CF7EBAE40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93342"/>
            <a:ext cx="6089400" cy="4966001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noProof="0" dirty="0"/>
              <a:t>Derive valid estimators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4DB65B-7007-F78E-FBC8-8393D5C6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EF07D-911F-57ED-85AA-26122665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30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F6AF74-AD29-EF83-670E-C9BAC38495F4}"/>
              </a:ext>
            </a:extLst>
          </p:cNvPr>
          <p:cNvSpPr/>
          <p:nvPr/>
        </p:nvSpPr>
        <p:spPr>
          <a:xfrm>
            <a:off x="8361485" y="1720422"/>
            <a:ext cx="1881553" cy="4475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0AA9BB-62C0-F223-0C6A-5785F6715ABA}"/>
              </a:ext>
            </a:extLst>
          </p:cNvPr>
          <p:cNvSpPr/>
          <p:nvPr/>
        </p:nvSpPr>
        <p:spPr>
          <a:xfrm>
            <a:off x="5832073" y="2304579"/>
            <a:ext cx="414190" cy="311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103389-F968-B35B-D645-E4C86CEE5F41}"/>
              </a:ext>
            </a:extLst>
          </p:cNvPr>
          <p:cNvSpPr/>
          <p:nvPr/>
        </p:nvSpPr>
        <p:spPr>
          <a:xfrm>
            <a:off x="5019160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26D0D5-782C-93B7-D866-64744FE62EF5}"/>
              </a:ext>
            </a:extLst>
          </p:cNvPr>
          <p:cNvSpPr/>
          <p:nvPr/>
        </p:nvSpPr>
        <p:spPr>
          <a:xfrm>
            <a:off x="5019160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643872-7C2A-42A8-BC8C-BD1A0029150C}"/>
              </a:ext>
            </a:extLst>
          </p:cNvPr>
          <p:cNvSpPr/>
          <p:nvPr/>
        </p:nvSpPr>
        <p:spPr>
          <a:xfrm rot="10800000">
            <a:off x="5019160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CB07DF-6C81-EB23-CD32-735BC81CB667}"/>
              </a:ext>
            </a:extLst>
          </p:cNvPr>
          <p:cNvCxnSpPr>
            <a:cxnSpLocks/>
            <a:stCxn id="9" idx="4"/>
            <a:endCxn id="8" idx="4"/>
          </p:cNvCxnSpPr>
          <p:nvPr/>
        </p:nvCxnSpPr>
        <p:spPr>
          <a:xfrm flipV="1">
            <a:off x="5109602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720359-4B49-7E16-B2C5-E03C839079ED}"/>
              </a:ext>
            </a:extLst>
          </p:cNvPr>
          <p:cNvCxnSpPr>
            <a:cxnSpLocks/>
            <a:stCxn id="8" idx="0"/>
            <a:endCxn id="5" idx="4"/>
          </p:cNvCxnSpPr>
          <p:nvPr/>
        </p:nvCxnSpPr>
        <p:spPr>
          <a:xfrm flipV="1">
            <a:off x="5109604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DF0DD6E-F228-5B88-701C-7A3ECA646234}"/>
              </a:ext>
            </a:extLst>
          </p:cNvPr>
          <p:cNvSpPr/>
          <p:nvPr/>
        </p:nvSpPr>
        <p:spPr>
          <a:xfrm>
            <a:off x="3198384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E5FE58-DA83-4A77-7BDB-5A594B2B507A}"/>
              </a:ext>
            </a:extLst>
          </p:cNvPr>
          <p:cNvSpPr/>
          <p:nvPr/>
        </p:nvSpPr>
        <p:spPr>
          <a:xfrm>
            <a:off x="3198384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0CA608-FB8B-48FB-6943-DAE53A932854}"/>
              </a:ext>
            </a:extLst>
          </p:cNvPr>
          <p:cNvSpPr/>
          <p:nvPr/>
        </p:nvSpPr>
        <p:spPr>
          <a:xfrm rot="10800000">
            <a:off x="3198384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633E97-3FEA-7E9C-A027-198D5EF090D0}"/>
              </a:ext>
            </a:extLst>
          </p:cNvPr>
          <p:cNvCxnSpPr>
            <a:cxnSpLocks/>
            <a:stCxn id="16" idx="4"/>
            <a:endCxn id="15" idx="4"/>
          </p:cNvCxnSpPr>
          <p:nvPr/>
        </p:nvCxnSpPr>
        <p:spPr>
          <a:xfrm flipV="1">
            <a:off x="3288827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6F110988-2AD8-FF14-E250-CDA3D435E2DA}"/>
              </a:ext>
            </a:extLst>
          </p:cNvPr>
          <p:cNvCxnSpPr>
            <a:cxnSpLocks/>
          </p:cNvCxnSpPr>
          <p:nvPr/>
        </p:nvCxnSpPr>
        <p:spPr>
          <a:xfrm>
            <a:off x="3366687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6CA03E-491D-E40E-F0E8-ADCA91EC75FA}"/>
              </a:ext>
            </a:extLst>
          </p:cNvPr>
          <p:cNvCxnSpPr>
            <a:cxnSpLocks/>
            <a:stCxn id="15" idx="0"/>
            <a:endCxn id="14" idx="4"/>
          </p:cNvCxnSpPr>
          <p:nvPr/>
        </p:nvCxnSpPr>
        <p:spPr>
          <a:xfrm flipV="1">
            <a:off x="3288828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6351F7B-2786-EFA3-9EFB-BC0F606142D2}"/>
              </a:ext>
            </a:extLst>
          </p:cNvPr>
          <p:cNvSpPr/>
          <p:nvPr/>
        </p:nvSpPr>
        <p:spPr>
          <a:xfrm>
            <a:off x="1377606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00D602-8649-AC8D-50B6-8131DB448710}"/>
              </a:ext>
            </a:extLst>
          </p:cNvPr>
          <p:cNvSpPr/>
          <p:nvPr/>
        </p:nvSpPr>
        <p:spPr>
          <a:xfrm>
            <a:off x="1377606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6F73A2-E201-58DE-F2FC-3C803AE591A1}"/>
              </a:ext>
            </a:extLst>
          </p:cNvPr>
          <p:cNvSpPr/>
          <p:nvPr/>
        </p:nvSpPr>
        <p:spPr>
          <a:xfrm rot="10800000">
            <a:off x="1377606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298860-E489-EC00-0003-9D98F2B7507B}"/>
              </a:ext>
            </a:extLst>
          </p:cNvPr>
          <p:cNvCxnSpPr>
            <a:cxnSpLocks/>
            <a:stCxn id="22" idx="4"/>
            <a:endCxn id="21" idx="4"/>
          </p:cNvCxnSpPr>
          <p:nvPr/>
        </p:nvCxnSpPr>
        <p:spPr>
          <a:xfrm flipV="1">
            <a:off x="1468051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4DE5D3-29A3-AC65-BBEB-15F6987EE308}"/>
              </a:ext>
            </a:extLst>
          </p:cNvPr>
          <p:cNvCxnSpPr>
            <a:cxnSpLocks/>
            <a:stCxn id="21" idx="0"/>
            <a:endCxn id="20" idx="4"/>
          </p:cNvCxnSpPr>
          <p:nvPr/>
        </p:nvCxnSpPr>
        <p:spPr>
          <a:xfrm flipV="1">
            <a:off x="1468052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A20460-9F35-9CDE-B3D4-8738149FCB33}"/>
              </a:ext>
            </a:extLst>
          </p:cNvPr>
          <p:cNvCxnSpPr>
            <a:cxnSpLocks/>
            <a:stCxn id="14" idx="2"/>
            <a:endCxn id="20" idx="6"/>
          </p:cNvCxnSpPr>
          <p:nvPr/>
        </p:nvCxnSpPr>
        <p:spPr>
          <a:xfrm flipH="1">
            <a:off x="1558495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11AE9C-E151-FD8D-FE80-A1303F1F1234}"/>
              </a:ext>
            </a:extLst>
          </p:cNvPr>
          <p:cNvCxnSpPr>
            <a:cxnSpLocks/>
            <a:stCxn id="5" idx="2"/>
            <a:endCxn id="14" idx="6"/>
          </p:cNvCxnSpPr>
          <p:nvPr/>
        </p:nvCxnSpPr>
        <p:spPr>
          <a:xfrm flipH="1">
            <a:off x="3379271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2A1E78D-9DCA-0FD6-EDCE-83D164DE6BA8}"/>
                  </a:ext>
                </a:extLst>
              </p:cNvPr>
              <p:cNvSpPr/>
              <p:nvPr/>
            </p:nvSpPr>
            <p:spPr>
              <a:xfrm>
                <a:off x="4887218" y="31148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2A1E78D-9DCA-0FD6-EDCE-83D164DE6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18" y="3114879"/>
                <a:ext cx="970593" cy="4916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896021-F105-1ACA-4109-D563A30CD610}"/>
                  </a:ext>
                </a:extLst>
              </p:cNvPr>
              <p:cNvSpPr/>
              <p:nvPr/>
            </p:nvSpPr>
            <p:spPr>
              <a:xfrm>
                <a:off x="4870435" y="23045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896021-F105-1ACA-4109-D563A30CD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435" y="2304579"/>
                <a:ext cx="970593" cy="491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A717435-1A5A-DED3-3FAB-0D11B9950B80}"/>
                  </a:ext>
                </a:extLst>
              </p:cNvPr>
              <p:cNvSpPr/>
              <p:nvPr/>
            </p:nvSpPr>
            <p:spPr>
              <a:xfrm>
                <a:off x="4887218" y="5157406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A717435-1A5A-DED3-3FAB-0D11B9950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18" y="5157406"/>
                <a:ext cx="970593" cy="491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BAC497-B6D8-7D3D-4AC0-790BAF278824}"/>
                  </a:ext>
                </a:extLst>
              </p:cNvPr>
              <p:cNvSpPr/>
              <p:nvPr/>
            </p:nvSpPr>
            <p:spPr>
              <a:xfrm>
                <a:off x="3202868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BAC497-B6D8-7D3D-4AC0-790BAF278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3114879"/>
                <a:ext cx="970592" cy="49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05B466-EADC-5CB1-B961-83A8E3BF1572}"/>
                  </a:ext>
                </a:extLst>
              </p:cNvPr>
              <p:cNvSpPr/>
              <p:nvPr/>
            </p:nvSpPr>
            <p:spPr>
              <a:xfrm>
                <a:off x="3202868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05B466-EADC-5CB1-B961-83A8E3BF1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2304579"/>
                <a:ext cx="970592" cy="491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B8EC70-4458-DFF7-14F0-C2224467FFEF}"/>
                  </a:ext>
                </a:extLst>
              </p:cNvPr>
              <p:cNvSpPr/>
              <p:nvPr/>
            </p:nvSpPr>
            <p:spPr>
              <a:xfrm>
                <a:off x="3202868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B8EC70-4458-DFF7-14F0-C2224467F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5157406"/>
                <a:ext cx="970592" cy="491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3BC2D5-507E-B02F-2DD4-861448C4D298}"/>
                  </a:ext>
                </a:extLst>
              </p:cNvPr>
              <p:cNvSpPr/>
              <p:nvPr/>
            </p:nvSpPr>
            <p:spPr>
              <a:xfrm>
                <a:off x="1384259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3BC2D5-507E-B02F-2DD4-861448C4D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3114879"/>
                <a:ext cx="970592" cy="491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F71C10-4FE0-45EE-4CBB-4F4E05397BEF}"/>
                  </a:ext>
                </a:extLst>
              </p:cNvPr>
              <p:cNvSpPr/>
              <p:nvPr/>
            </p:nvSpPr>
            <p:spPr>
              <a:xfrm>
                <a:off x="1384259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F71C10-4FE0-45EE-4CBB-4F4E05397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2304579"/>
                <a:ext cx="970592" cy="491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BBE54B8-EDA1-F15B-09A5-5DCE5C20AF8A}"/>
                  </a:ext>
                </a:extLst>
              </p:cNvPr>
              <p:cNvSpPr/>
              <p:nvPr/>
            </p:nvSpPr>
            <p:spPr>
              <a:xfrm>
                <a:off x="1384259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BBE54B8-EDA1-F15B-09A5-5DCE5C20A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5157406"/>
                <a:ext cx="970592" cy="491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7655DD3-1A64-C775-1CC0-FECF5CBB7790}"/>
              </a:ext>
            </a:extLst>
          </p:cNvPr>
          <p:cNvCxnSpPr>
            <a:cxnSpLocks/>
          </p:cNvCxnSpPr>
          <p:nvPr/>
        </p:nvCxnSpPr>
        <p:spPr>
          <a:xfrm flipH="1">
            <a:off x="145535" y="281505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49D7755-A49C-19FE-0DB2-96C93748DB81}"/>
              </a:ext>
            </a:extLst>
          </p:cNvPr>
          <p:cNvCxnSpPr>
            <a:cxnSpLocks/>
          </p:cNvCxnSpPr>
          <p:nvPr/>
        </p:nvCxnSpPr>
        <p:spPr>
          <a:xfrm flipH="1">
            <a:off x="5078845" y="281160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7D1DC6E-664B-F05C-D1F3-E796DBEE7235}"/>
              </a:ext>
            </a:extLst>
          </p:cNvPr>
          <p:cNvSpPr/>
          <p:nvPr/>
        </p:nvSpPr>
        <p:spPr>
          <a:xfrm>
            <a:off x="5706774" y="2264150"/>
            <a:ext cx="82884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B1C107-EB2B-60B7-4935-172E82D2F6A6}"/>
              </a:ext>
            </a:extLst>
          </p:cNvPr>
          <p:cNvSpPr/>
          <p:nvPr/>
        </p:nvSpPr>
        <p:spPr>
          <a:xfrm>
            <a:off x="-417374" y="2182089"/>
            <a:ext cx="1393477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A4463C65-63BF-EAA4-FFB5-1E7BC52B63B3}"/>
              </a:ext>
            </a:extLst>
          </p:cNvPr>
          <p:cNvCxnSpPr>
            <a:cxnSpLocks/>
          </p:cNvCxnSpPr>
          <p:nvPr/>
        </p:nvCxnSpPr>
        <p:spPr>
          <a:xfrm>
            <a:off x="1562719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F84CE555-4129-B928-6DF8-BFAEB7E38423}"/>
              </a:ext>
            </a:extLst>
          </p:cNvPr>
          <p:cNvCxnSpPr>
            <a:cxnSpLocks/>
          </p:cNvCxnSpPr>
          <p:nvPr/>
        </p:nvCxnSpPr>
        <p:spPr>
          <a:xfrm>
            <a:off x="5170672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30571700-846B-0CA5-80C0-AF37B9242D91}"/>
              </a:ext>
            </a:extLst>
          </p:cNvPr>
          <p:cNvSpPr/>
          <p:nvPr/>
        </p:nvSpPr>
        <p:spPr>
          <a:xfrm>
            <a:off x="11177953" y="2304579"/>
            <a:ext cx="414190" cy="311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BB689AA-997E-A8CA-5334-64660B7D8F4F}"/>
              </a:ext>
            </a:extLst>
          </p:cNvPr>
          <p:cNvSpPr/>
          <p:nvPr/>
        </p:nvSpPr>
        <p:spPr>
          <a:xfrm>
            <a:off x="10365040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4B16910-0AA0-FF6E-3A0B-E0467DB21F8A}"/>
              </a:ext>
            </a:extLst>
          </p:cNvPr>
          <p:cNvSpPr/>
          <p:nvPr/>
        </p:nvSpPr>
        <p:spPr>
          <a:xfrm>
            <a:off x="10365040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E14695-47E0-AEDB-4D53-5DD443C3AB1D}"/>
              </a:ext>
            </a:extLst>
          </p:cNvPr>
          <p:cNvSpPr/>
          <p:nvPr/>
        </p:nvSpPr>
        <p:spPr>
          <a:xfrm rot="10800000">
            <a:off x="10365040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F4E67F-3166-4F12-48FB-21B91E17D41A}"/>
              </a:ext>
            </a:extLst>
          </p:cNvPr>
          <p:cNvCxnSpPr>
            <a:cxnSpLocks/>
            <a:stCxn id="57" idx="4"/>
            <a:endCxn id="56" idx="4"/>
          </p:cNvCxnSpPr>
          <p:nvPr/>
        </p:nvCxnSpPr>
        <p:spPr>
          <a:xfrm flipV="1">
            <a:off x="10455482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17F6FEC-8B71-D210-3A4F-4DD6A911C373}"/>
              </a:ext>
            </a:extLst>
          </p:cNvPr>
          <p:cNvCxnSpPr>
            <a:cxnSpLocks/>
            <a:stCxn id="56" idx="0"/>
            <a:endCxn id="55" idx="4"/>
          </p:cNvCxnSpPr>
          <p:nvPr/>
        </p:nvCxnSpPr>
        <p:spPr>
          <a:xfrm flipV="1">
            <a:off x="10455484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84179B9C-F9A7-E6F7-0A26-1E58C1A18608}"/>
              </a:ext>
            </a:extLst>
          </p:cNvPr>
          <p:cNvSpPr/>
          <p:nvPr/>
        </p:nvSpPr>
        <p:spPr>
          <a:xfrm>
            <a:off x="8544264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69CEB8F-F092-49E8-6B5C-674E1D6BBB65}"/>
              </a:ext>
            </a:extLst>
          </p:cNvPr>
          <p:cNvSpPr/>
          <p:nvPr/>
        </p:nvSpPr>
        <p:spPr>
          <a:xfrm>
            <a:off x="8544264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8CC8F4E-6671-5E82-F7D8-0C3D88EA85F9}"/>
              </a:ext>
            </a:extLst>
          </p:cNvPr>
          <p:cNvSpPr/>
          <p:nvPr/>
        </p:nvSpPr>
        <p:spPr>
          <a:xfrm rot="10800000">
            <a:off x="8544264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447A86C-04B3-4EA8-6E47-E77DE6511128}"/>
              </a:ext>
            </a:extLst>
          </p:cNvPr>
          <p:cNvCxnSpPr>
            <a:cxnSpLocks/>
            <a:stCxn id="62" idx="4"/>
            <a:endCxn id="61" idx="4"/>
          </p:cNvCxnSpPr>
          <p:nvPr/>
        </p:nvCxnSpPr>
        <p:spPr>
          <a:xfrm flipV="1">
            <a:off x="8634707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1D0175CF-B383-0FD0-EC34-04E2E0E38B71}"/>
              </a:ext>
            </a:extLst>
          </p:cNvPr>
          <p:cNvCxnSpPr>
            <a:cxnSpLocks/>
          </p:cNvCxnSpPr>
          <p:nvPr/>
        </p:nvCxnSpPr>
        <p:spPr>
          <a:xfrm>
            <a:off x="8712567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E13A128-E065-938C-C9EE-796317CAB989}"/>
              </a:ext>
            </a:extLst>
          </p:cNvPr>
          <p:cNvCxnSpPr>
            <a:cxnSpLocks/>
            <a:stCxn id="61" idx="0"/>
            <a:endCxn id="60" idx="4"/>
          </p:cNvCxnSpPr>
          <p:nvPr/>
        </p:nvCxnSpPr>
        <p:spPr>
          <a:xfrm flipV="1">
            <a:off x="8634708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508B629-27E4-E8BB-D0AA-A4DDEBCE5BE3}"/>
              </a:ext>
            </a:extLst>
          </p:cNvPr>
          <p:cNvSpPr/>
          <p:nvPr/>
        </p:nvSpPr>
        <p:spPr>
          <a:xfrm>
            <a:off x="6723486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223CAAF-F4A0-5A8B-A14A-AA4F8A25AB23}"/>
              </a:ext>
            </a:extLst>
          </p:cNvPr>
          <p:cNvSpPr/>
          <p:nvPr/>
        </p:nvSpPr>
        <p:spPr>
          <a:xfrm>
            <a:off x="6723486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7A900A7-19A7-0DF4-EDEB-278975ED12C7}"/>
              </a:ext>
            </a:extLst>
          </p:cNvPr>
          <p:cNvSpPr/>
          <p:nvPr/>
        </p:nvSpPr>
        <p:spPr>
          <a:xfrm rot="10800000">
            <a:off x="6723486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F9647A0-D931-E1BD-87D8-E1FE6416AB2E}"/>
              </a:ext>
            </a:extLst>
          </p:cNvPr>
          <p:cNvCxnSpPr>
            <a:cxnSpLocks/>
            <a:stCxn id="68" idx="4"/>
            <a:endCxn id="67" idx="4"/>
          </p:cNvCxnSpPr>
          <p:nvPr/>
        </p:nvCxnSpPr>
        <p:spPr>
          <a:xfrm flipV="1">
            <a:off x="6813931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0386609-1979-A2D6-A386-D9D2160AFAEE}"/>
              </a:ext>
            </a:extLst>
          </p:cNvPr>
          <p:cNvCxnSpPr>
            <a:cxnSpLocks/>
            <a:stCxn id="67" idx="0"/>
            <a:endCxn id="66" idx="4"/>
          </p:cNvCxnSpPr>
          <p:nvPr/>
        </p:nvCxnSpPr>
        <p:spPr>
          <a:xfrm flipV="1">
            <a:off x="6813932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6A2E88-0329-6678-86E2-22533A0B5526}"/>
              </a:ext>
            </a:extLst>
          </p:cNvPr>
          <p:cNvCxnSpPr>
            <a:cxnSpLocks/>
            <a:stCxn id="60" idx="2"/>
            <a:endCxn id="66" idx="6"/>
          </p:cNvCxnSpPr>
          <p:nvPr/>
        </p:nvCxnSpPr>
        <p:spPr>
          <a:xfrm flipH="1">
            <a:off x="6904375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70F1B64-1AE2-DAC9-0CFB-0FFB856F0A78}"/>
              </a:ext>
            </a:extLst>
          </p:cNvPr>
          <p:cNvCxnSpPr>
            <a:cxnSpLocks/>
            <a:stCxn id="55" idx="2"/>
            <a:endCxn id="60" idx="6"/>
          </p:cNvCxnSpPr>
          <p:nvPr/>
        </p:nvCxnSpPr>
        <p:spPr>
          <a:xfrm flipH="1">
            <a:off x="8725151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673D060-BC4B-52AC-E5F8-018F9C77EDEB}"/>
                  </a:ext>
                </a:extLst>
              </p:cNvPr>
              <p:cNvSpPr/>
              <p:nvPr/>
            </p:nvSpPr>
            <p:spPr>
              <a:xfrm>
                <a:off x="10233098" y="31148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673D060-BC4B-52AC-E5F8-018F9C77E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098" y="3114879"/>
                <a:ext cx="970593" cy="4916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BC2870-442E-110E-B88C-E5347C3E001B}"/>
                  </a:ext>
                </a:extLst>
              </p:cNvPr>
              <p:cNvSpPr/>
              <p:nvPr/>
            </p:nvSpPr>
            <p:spPr>
              <a:xfrm>
                <a:off x="10216315" y="23045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BC2870-442E-110E-B88C-E5347C3E0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315" y="2304579"/>
                <a:ext cx="970593" cy="4916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7AA203A-1C11-A781-E29E-5E6E157493B0}"/>
                  </a:ext>
                </a:extLst>
              </p:cNvPr>
              <p:cNvSpPr/>
              <p:nvPr/>
            </p:nvSpPr>
            <p:spPr>
              <a:xfrm>
                <a:off x="10233098" y="5157406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7AA203A-1C11-A781-E29E-5E6E15749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098" y="5157406"/>
                <a:ext cx="970593" cy="4916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AD7D9DB-E8E6-74EE-741B-4327E170070A}"/>
                  </a:ext>
                </a:extLst>
              </p:cNvPr>
              <p:cNvSpPr/>
              <p:nvPr/>
            </p:nvSpPr>
            <p:spPr>
              <a:xfrm>
                <a:off x="8548748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AD7D9DB-E8E6-74EE-741B-4327E1700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3114879"/>
                <a:ext cx="970592" cy="4916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CB2B61-02D5-9C30-39BF-4A543AE203A7}"/>
                  </a:ext>
                </a:extLst>
              </p:cNvPr>
              <p:cNvSpPr/>
              <p:nvPr/>
            </p:nvSpPr>
            <p:spPr>
              <a:xfrm>
                <a:off x="8548748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CB2B61-02D5-9C30-39BF-4A543AE20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2304579"/>
                <a:ext cx="970592" cy="4916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E98FA50-C892-5244-270F-85AF31501391}"/>
                  </a:ext>
                </a:extLst>
              </p:cNvPr>
              <p:cNvSpPr/>
              <p:nvPr/>
            </p:nvSpPr>
            <p:spPr>
              <a:xfrm>
                <a:off x="8548748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E98FA50-C892-5244-270F-85AF31501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5157406"/>
                <a:ext cx="970592" cy="4916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CDD9488-188A-B978-BDDB-03608D6AF189}"/>
                  </a:ext>
                </a:extLst>
              </p:cNvPr>
              <p:cNvSpPr/>
              <p:nvPr/>
            </p:nvSpPr>
            <p:spPr>
              <a:xfrm>
                <a:off x="6730139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CDD9488-188A-B978-BDDB-03608D6AF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3114879"/>
                <a:ext cx="970592" cy="4916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78F08C6-9E4C-BB47-5E28-A724062FC15B}"/>
                  </a:ext>
                </a:extLst>
              </p:cNvPr>
              <p:cNvSpPr/>
              <p:nvPr/>
            </p:nvSpPr>
            <p:spPr>
              <a:xfrm>
                <a:off x="6730139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78F08C6-9E4C-BB47-5E28-A724062FC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2304579"/>
                <a:ext cx="970592" cy="4916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F5EDE06-0742-9007-7DA5-A77BD18483D9}"/>
                  </a:ext>
                </a:extLst>
              </p:cNvPr>
              <p:cNvSpPr/>
              <p:nvPr/>
            </p:nvSpPr>
            <p:spPr>
              <a:xfrm>
                <a:off x="6730139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F5EDE06-0742-9007-7DA5-A77BD1848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5157406"/>
                <a:ext cx="970592" cy="4916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D319745-3CF1-0A37-AE39-95A321B53BBF}"/>
              </a:ext>
            </a:extLst>
          </p:cNvPr>
          <p:cNvCxnSpPr>
            <a:cxnSpLocks/>
          </p:cNvCxnSpPr>
          <p:nvPr/>
        </p:nvCxnSpPr>
        <p:spPr>
          <a:xfrm flipH="1">
            <a:off x="5491415" y="281505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B4D72E9-CDFE-C457-D1B5-33B69CFC2B5C}"/>
              </a:ext>
            </a:extLst>
          </p:cNvPr>
          <p:cNvCxnSpPr>
            <a:cxnSpLocks/>
          </p:cNvCxnSpPr>
          <p:nvPr/>
        </p:nvCxnSpPr>
        <p:spPr>
          <a:xfrm flipH="1">
            <a:off x="10424725" y="281160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4ED51D48-BB98-900A-DF3C-F3030191817F}"/>
              </a:ext>
            </a:extLst>
          </p:cNvPr>
          <p:cNvSpPr/>
          <p:nvPr/>
        </p:nvSpPr>
        <p:spPr>
          <a:xfrm>
            <a:off x="11052654" y="2264150"/>
            <a:ext cx="82884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3C4A20-0876-13CA-DFCE-757E1EB8C503}"/>
              </a:ext>
            </a:extLst>
          </p:cNvPr>
          <p:cNvSpPr/>
          <p:nvPr/>
        </p:nvSpPr>
        <p:spPr>
          <a:xfrm>
            <a:off x="5624237" y="2206872"/>
            <a:ext cx="77678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4F94E6E0-811C-3C9A-630F-3D5804729418}"/>
              </a:ext>
            </a:extLst>
          </p:cNvPr>
          <p:cNvCxnSpPr>
            <a:cxnSpLocks/>
          </p:cNvCxnSpPr>
          <p:nvPr/>
        </p:nvCxnSpPr>
        <p:spPr>
          <a:xfrm>
            <a:off x="6908599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Curved 94">
            <a:extLst>
              <a:ext uri="{FF2B5EF4-FFF2-40B4-BE49-F238E27FC236}">
                <a16:creationId xmlns:a16="http://schemas.microsoft.com/office/drawing/2014/main" id="{6F9376BD-A2E5-81E4-940D-AC94E7DC9490}"/>
              </a:ext>
            </a:extLst>
          </p:cNvPr>
          <p:cNvCxnSpPr>
            <a:cxnSpLocks/>
          </p:cNvCxnSpPr>
          <p:nvPr/>
        </p:nvCxnSpPr>
        <p:spPr>
          <a:xfrm>
            <a:off x="10516552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Curved 97">
            <a:extLst>
              <a:ext uri="{FF2B5EF4-FFF2-40B4-BE49-F238E27FC236}">
                <a16:creationId xmlns:a16="http://schemas.microsoft.com/office/drawing/2014/main" id="{2046DA18-565C-5D0F-1255-9155714FE12E}"/>
              </a:ext>
            </a:extLst>
          </p:cNvPr>
          <p:cNvCxnSpPr>
            <a:cxnSpLocks/>
          </p:cNvCxnSpPr>
          <p:nvPr/>
        </p:nvCxnSpPr>
        <p:spPr>
          <a:xfrm rot="5400000">
            <a:off x="2344835" y="4434133"/>
            <a:ext cx="12700" cy="1820778"/>
          </a:xfrm>
          <a:prstGeom prst="curvedConnector3">
            <a:avLst>
              <a:gd name="adj1" fmla="val 3738465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73499A7C-8AAF-DDA1-10B6-A71532376CA2}"/>
              </a:ext>
            </a:extLst>
          </p:cNvPr>
          <p:cNvCxnSpPr>
            <a:cxnSpLocks/>
          </p:cNvCxnSpPr>
          <p:nvPr/>
        </p:nvCxnSpPr>
        <p:spPr>
          <a:xfrm rot="5400000">
            <a:off x="9548943" y="4463018"/>
            <a:ext cx="12700" cy="1820778"/>
          </a:xfrm>
          <a:prstGeom prst="curvedConnector3">
            <a:avLst>
              <a:gd name="adj1" fmla="val 3738465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1EC29F-8EEB-0E37-A532-5BE265386624}"/>
                  </a:ext>
                </a:extLst>
              </p:cNvPr>
              <p:cNvSpPr txBox="1"/>
              <p:nvPr/>
            </p:nvSpPr>
            <p:spPr>
              <a:xfrm>
                <a:off x="1338936" y="1766684"/>
                <a:ext cx="4385688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With </a:t>
                </a:r>
                <a:r>
                  <a:rPr lang="de-DE" err="1"/>
                  <a:t>cross-price</a:t>
                </a:r>
                <a:r>
                  <a:rPr lang="de-DE"/>
                  <a:t> </a:t>
                </a:r>
                <a:r>
                  <a:rPr lang="de-DE" err="1"/>
                  <a:t>elasticity</a:t>
                </a:r>
                <a:r>
                  <a:rPr lang="de-DE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1EC29F-8EEB-0E37-A532-5BE265386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36" y="1766684"/>
                <a:ext cx="4385688" cy="389337"/>
              </a:xfrm>
              <a:prstGeom prst="rect">
                <a:avLst/>
              </a:prstGeom>
              <a:blipFill>
                <a:blip r:embed="rId20"/>
                <a:stretch>
                  <a:fillRect l="-1252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9662B7-64A3-2FAB-267A-E40AAA66024C}"/>
                  </a:ext>
                </a:extLst>
              </p:cNvPr>
              <p:cNvSpPr txBox="1"/>
              <p:nvPr/>
            </p:nvSpPr>
            <p:spPr>
              <a:xfrm>
                <a:off x="373616" y="-86012"/>
                <a:ext cx="5321265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/>
                  <a:t>Without</a:t>
                </a:r>
                <a:r>
                  <a:rPr lang="de-DE" dirty="0"/>
                  <a:t> </a:t>
                </a:r>
                <a:r>
                  <a:rPr lang="de-DE" dirty="0" err="1"/>
                  <a:t>cross-price</a:t>
                </a:r>
                <a:r>
                  <a:rPr lang="de-DE" dirty="0"/>
                  <a:t> </a:t>
                </a:r>
                <a:r>
                  <a:rPr lang="de-DE" dirty="0" err="1"/>
                  <a:t>elasticity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)≠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9662B7-64A3-2FAB-267A-E40AAA66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16" y="-86012"/>
                <a:ext cx="5321265" cy="389337"/>
              </a:xfrm>
              <a:prstGeom prst="rect">
                <a:avLst/>
              </a:prstGeom>
              <a:blipFill>
                <a:blip r:embed="rId21"/>
                <a:stretch>
                  <a:fillRect l="-916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BF3822-31F1-C11C-BAA2-79AC4A1752D7}"/>
              </a:ext>
            </a:extLst>
          </p:cNvPr>
          <p:cNvCxnSpPr>
            <a:cxnSpLocks/>
          </p:cNvCxnSpPr>
          <p:nvPr/>
        </p:nvCxnSpPr>
        <p:spPr>
          <a:xfrm flipH="1">
            <a:off x="8713348" y="3653638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0CBAAD-77E1-898B-D68B-D3EA8B9686DE}"/>
              </a:ext>
            </a:extLst>
          </p:cNvPr>
          <p:cNvCxnSpPr>
            <a:cxnSpLocks/>
          </p:cNvCxnSpPr>
          <p:nvPr/>
        </p:nvCxnSpPr>
        <p:spPr>
          <a:xfrm flipH="1" flipV="1">
            <a:off x="8686858" y="3716132"/>
            <a:ext cx="1692868" cy="1476660"/>
          </a:xfrm>
          <a:prstGeom prst="straightConnector1">
            <a:avLst/>
          </a:prstGeom>
          <a:ln w="19050">
            <a:solidFill>
              <a:schemeClr val="accent4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3D1A8E-F702-0AB4-954C-67FB4F9B4A92}"/>
              </a:ext>
            </a:extLst>
          </p:cNvPr>
          <p:cNvCxnSpPr>
            <a:cxnSpLocks/>
          </p:cNvCxnSpPr>
          <p:nvPr/>
        </p:nvCxnSpPr>
        <p:spPr>
          <a:xfrm flipH="1">
            <a:off x="6901859" y="3641036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B8F17AC-A717-39C6-D13F-8754964A1EDB}"/>
              </a:ext>
            </a:extLst>
          </p:cNvPr>
          <p:cNvCxnSpPr>
            <a:cxnSpLocks/>
          </p:cNvCxnSpPr>
          <p:nvPr/>
        </p:nvCxnSpPr>
        <p:spPr>
          <a:xfrm flipH="1" flipV="1">
            <a:off x="6875369" y="3703530"/>
            <a:ext cx="1692868" cy="1476660"/>
          </a:xfrm>
          <a:prstGeom prst="straightConnector1">
            <a:avLst/>
          </a:prstGeom>
          <a:ln w="19050">
            <a:solidFill>
              <a:schemeClr val="accent4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28BE46C-393D-FBD4-7691-02D5F1395145}"/>
              </a:ext>
            </a:extLst>
          </p:cNvPr>
          <p:cNvCxnSpPr>
            <a:cxnSpLocks/>
          </p:cNvCxnSpPr>
          <p:nvPr/>
        </p:nvCxnSpPr>
        <p:spPr>
          <a:xfrm flipH="1">
            <a:off x="8686858" y="5255794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0E2D894-D307-CA9F-28DF-AE734368FD8A}"/>
              </a:ext>
            </a:extLst>
          </p:cNvPr>
          <p:cNvCxnSpPr>
            <a:cxnSpLocks/>
          </p:cNvCxnSpPr>
          <p:nvPr/>
        </p:nvCxnSpPr>
        <p:spPr>
          <a:xfrm flipH="1">
            <a:off x="6930974" y="5264532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E6B3D50-8B88-77C0-F681-8EA0933D17DE}"/>
              </a:ext>
            </a:extLst>
          </p:cNvPr>
          <p:cNvCxnSpPr>
            <a:cxnSpLocks/>
            <a:stCxn id="61" idx="3"/>
            <a:endCxn id="68" idx="2"/>
          </p:cNvCxnSpPr>
          <p:nvPr/>
        </p:nvCxnSpPr>
        <p:spPr>
          <a:xfrm flipH="1">
            <a:off x="6904375" y="3716639"/>
            <a:ext cx="1666380" cy="1539155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E5486B0-9EA6-6DFB-7615-2A4D039E87DC}"/>
              </a:ext>
            </a:extLst>
          </p:cNvPr>
          <p:cNvCxnSpPr>
            <a:cxnSpLocks/>
          </p:cNvCxnSpPr>
          <p:nvPr/>
        </p:nvCxnSpPr>
        <p:spPr>
          <a:xfrm flipH="1">
            <a:off x="8776431" y="3684164"/>
            <a:ext cx="1666380" cy="1539155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29C9022D-6443-46F8-4CEE-36207CB4FCC6}"/>
              </a:ext>
            </a:extLst>
          </p:cNvPr>
          <p:cNvCxnSpPr>
            <a:cxnSpLocks/>
          </p:cNvCxnSpPr>
          <p:nvPr/>
        </p:nvCxnSpPr>
        <p:spPr>
          <a:xfrm rot="5400000">
            <a:off x="4210943" y="4427783"/>
            <a:ext cx="12700" cy="1820778"/>
          </a:xfrm>
          <a:prstGeom prst="curvedConnector3">
            <a:avLst>
              <a:gd name="adj1" fmla="val 3738465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92" grpId="0" animBg="1"/>
      <p:bldP spid="10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8583-5F49-DE20-2EE8-CB4B5C29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Notation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EDDAC-0321-B7FD-88E2-A8637CB8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99A66-A278-BBF4-6A48-EAB0047A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D0417-0FB5-C1A5-6676-E1D694CE2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203" y="1629668"/>
            <a:ext cx="2846963" cy="59311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ABEC17-4869-C972-B3E4-661FEF8C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177" y="4922031"/>
            <a:ext cx="3023940" cy="7507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D203954-2A5A-EF4E-1F6B-6A7139A69300}"/>
              </a:ext>
            </a:extLst>
          </p:cNvPr>
          <p:cNvSpPr txBox="1">
            <a:spLocks/>
          </p:cNvSpPr>
          <p:nvPr/>
        </p:nvSpPr>
        <p:spPr>
          <a:xfrm>
            <a:off x="605314" y="4801358"/>
            <a:ext cx="11160000" cy="992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Notation 2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B0CCC2-F6C3-5C93-9C4C-93D3F9523F45}"/>
              </a:ext>
            </a:extLst>
          </p:cNvPr>
          <p:cNvSpPr txBox="1">
            <a:spLocks/>
          </p:cNvSpPr>
          <p:nvPr/>
        </p:nvSpPr>
        <p:spPr>
          <a:xfrm>
            <a:off x="540000" y="1320623"/>
            <a:ext cx="11160000" cy="992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Notation 1 </a:t>
            </a:r>
          </a:p>
        </p:txBody>
      </p:sp>
    </p:spTree>
    <p:extLst>
      <p:ext uri="{BB962C8B-B14F-4D97-AF65-F5344CB8AC3E}">
        <p14:creationId xmlns:p14="http://schemas.microsoft.com/office/powerpoint/2010/main" val="453910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2AF2D11E-042B-5796-02E8-96562FF0BDFC}"/>
              </a:ext>
            </a:extLst>
          </p:cNvPr>
          <p:cNvSpPr/>
          <p:nvPr/>
        </p:nvSpPr>
        <p:spPr>
          <a:xfrm>
            <a:off x="10042772" y="2334597"/>
            <a:ext cx="825419" cy="77667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01527AA-0134-C944-2807-F328EC9A7FFB}"/>
              </a:ext>
            </a:extLst>
          </p:cNvPr>
          <p:cNvSpPr/>
          <p:nvPr/>
        </p:nvSpPr>
        <p:spPr>
          <a:xfrm>
            <a:off x="4704108" y="2345686"/>
            <a:ext cx="825419" cy="77667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DD8BB35-68DA-1867-F3D0-C48CCA1D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/>
              <a:t>Method 2</a:t>
            </a:r>
            <a:br>
              <a:rPr lang="en-US" noProof="0"/>
            </a:br>
            <a:r>
              <a:rPr lang="en-US" sz="2500" noProof="0"/>
              <a:t>Steps: Example for cross-price elasticity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2C00BB-ADEA-928A-6A50-CF7EBAE40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93342"/>
            <a:ext cx="6089400" cy="4966001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noProof="0"/>
              <a:t>Derive valid estimators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4DB65B-7007-F78E-FBC8-8393D5C6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EF07D-911F-57ED-85AA-26122665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32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0AA9BB-62C0-F223-0C6A-5785F6715ABA}"/>
              </a:ext>
            </a:extLst>
          </p:cNvPr>
          <p:cNvSpPr/>
          <p:nvPr/>
        </p:nvSpPr>
        <p:spPr>
          <a:xfrm>
            <a:off x="5832073" y="2304579"/>
            <a:ext cx="414190" cy="311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103389-F968-B35B-D645-E4C86CEE5F41}"/>
              </a:ext>
            </a:extLst>
          </p:cNvPr>
          <p:cNvSpPr/>
          <p:nvPr/>
        </p:nvSpPr>
        <p:spPr>
          <a:xfrm>
            <a:off x="5019160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26D0D5-782C-93B7-D866-64744FE62EF5}"/>
              </a:ext>
            </a:extLst>
          </p:cNvPr>
          <p:cNvSpPr/>
          <p:nvPr/>
        </p:nvSpPr>
        <p:spPr>
          <a:xfrm>
            <a:off x="5019160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643872-7C2A-42A8-BC8C-BD1A0029150C}"/>
              </a:ext>
            </a:extLst>
          </p:cNvPr>
          <p:cNvSpPr/>
          <p:nvPr/>
        </p:nvSpPr>
        <p:spPr>
          <a:xfrm rot="10800000">
            <a:off x="5019160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CB07DF-6C81-EB23-CD32-735BC81CB667}"/>
              </a:ext>
            </a:extLst>
          </p:cNvPr>
          <p:cNvCxnSpPr>
            <a:cxnSpLocks/>
            <a:stCxn id="9" idx="4"/>
            <a:endCxn id="8" idx="4"/>
          </p:cNvCxnSpPr>
          <p:nvPr/>
        </p:nvCxnSpPr>
        <p:spPr>
          <a:xfrm flipV="1">
            <a:off x="5109602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DF0DD6E-F228-5B88-701C-7A3ECA646234}"/>
              </a:ext>
            </a:extLst>
          </p:cNvPr>
          <p:cNvSpPr/>
          <p:nvPr/>
        </p:nvSpPr>
        <p:spPr>
          <a:xfrm>
            <a:off x="3198384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E5FE58-DA83-4A77-7BDB-5A594B2B507A}"/>
              </a:ext>
            </a:extLst>
          </p:cNvPr>
          <p:cNvSpPr/>
          <p:nvPr/>
        </p:nvSpPr>
        <p:spPr>
          <a:xfrm>
            <a:off x="3198384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0CA608-FB8B-48FB-6943-DAE53A932854}"/>
              </a:ext>
            </a:extLst>
          </p:cNvPr>
          <p:cNvSpPr/>
          <p:nvPr/>
        </p:nvSpPr>
        <p:spPr>
          <a:xfrm rot="10800000">
            <a:off x="3198384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633E97-3FEA-7E9C-A027-198D5EF090D0}"/>
              </a:ext>
            </a:extLst>
          </p:cNvPr>
          <p:cNvCxnSpPr>
            <a:cxnSpLocks/>
            <a:stCxn id="16" idx="4"/>
            <a:endCxn id="15" idx="4"/>
          </p:cNvCxnSpPr>
          <p:nvPr/>
        </p:nvCxnSpPr>
        <p:spPr>
          <a:xfrm flipV="1">
            <a:off x="3288827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6F110988-2AD8-FF14-E250-CDA3D435E2DA}"/>
              </a:ext>
            </a:extLst>
          </p:cNvPr>
          <p:cNvCxnSpPr>
            <a:cxnSpLocks/>
          </p:cNvCxnSpPr>
          <p:nvPr/>
        </p:nvCxnSpPr>
        <p:spPr>
          <a:xfrm>
            <a:off x="3366687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6CA03E-491D-E40E-F0E8-ADCA91EC75FA}"/>
              </a:ext>
            </a:extLst>
          </p:cNvPr>
          <p:cNvCxnSpPr>
            <a:cxnSpLocks/>
            <a:stCxn id="15" idx="0"/>
            <a:endCxn id="14" idx="4"/>
          </p:cNvCxnSpPr>
          <p:nvPr/>
        </p:nvCxnSpPr>
        <p:spPr>
          <a:xfrm flipV="1">
            <a:off x="3288828" y="2903434"/>
            <a:ext cx="0" cy="662332"/>
          </a:xfrm>
          <a:prstGeom prst="straightConnector1">
            <a:avLst/>
          </a:prstGeom>
          <a:ln w="19050">
            <a:solidFill>
              <a:srgbClr val="FF000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6351F7B-2786-EFA3-9EFB-BC0F606142D2}"/>
              </a:ext>
            </a:extLst>
          </p:cNvPr>
          <p:cNvSpPr/>
          <p:nvPr/>
        </p:nvSpPr>
        <p:spPr>
          <a:xfrm>
            <a:off x="1377606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00D602-8649-AC8D-50B6-8131DB448710}"/>
              </a:ext>
            </a:extLst>
          </p:cNvPr>
          <p:cNvSpPr/>
          <p:nvPr/>
        </p:nvSpPr>
        <p:spPr>
          <a:xfrm>
            <a:off x="1377606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6F73A2-E201-58DE-F2FC-3C803AE591A1}"/>
              </a:ext>
            </a:extLst>
          </p:cNvPr>
          <p:cNvSpPr/>
          <p:nvPr/>
        </p:nvSpPr>
        <p:spPr>
          <a:xfrm rot="10800000">
            <a:off x="1377606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298860-E489-EC00-0003-9D98F2B7507B}"/>
              </a:ext>
            </a:extLst>
          </p:cNvPr>
          <p:cNvCxnSpPr>
            <a:cxnSpLocks/>
            <a:stCxn id="22" idx="4"/>
            <a:endCxn id="21" idx="4"/>
          </p:cNvCxnSpPr>
          <p:nvPr/>
        </p:nvCxnSpPr>
        <p:spPr>
          <a:xfrm flipV="1">
            <a:off x="1468051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4DE5D3-29A3-AC65-BBEB-15F6987EE308}"/>
              </a:ext>
            </a:extLst>
          </p:cNvPr>
          <p:cNvCxnSpPr>
            <a:cxnSpLocks/>
            <a:stCxn id="21" idx="0"/>
            <a:endCxn id="20" idx="4"/>
          </p:cNvCxnSpPr>
          <p:nvPr/>
        </p:nvCxnSpPr>
        <p:spPr>
          <a:xfrm flipV="1">
            <a:off x="1468052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A20460-9F35-9CDE-B3D4-8738149FCB33}"/>
              </a:ext>
            </a:extLst>
          </p:cNvPr>
          <p:cNvCxnSpPr>
            <a:cxnSpLocks/>
            <a:stCxn id="14" idx="2"/>
            <a:endCxn id="20" idx="6"/>
          </p:cNvCxnSpPr>
          <p:nvPr/>
        </p:nvCxnSpPr>
        <p:spPr>
          <a:xfrm flipH="1">
            <a:off x="1558495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11AE9C-E151-FD8D-FE80-A1303F1F1234}"/>
              </a:ext>
            </a:extLst>
          </p:cNvPr>
          <p:cNvCxnSpPr>
            <a:cxnSpLocks/>
            <a:stCxn id="5" idx="2"/>
            <a:endCxn id="14" idx="6"/>
          </p:cNvCxnSpPr>
          <p:nvPr/>
        </p:nvCxnSpPr>
        <p:spPr>
          <a:xfrm flipH="1">
            <a:off x="3379271" y="2815055"/>
            <a:ext cx="1639887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2A1E78D-9DCA-0FD6-EDCE-83D164DE6BA8}"/>
                  </a:ext>
                </a:extLst>
              </p:cNvPr>
              <p:cNvSpPr/>
              <p:nvPr/>
            </p:nvSpPr>
            <p:spPr>
              <a:xfrm>
                <a:off x="4887218" y="31148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2A1E78D-9DCA-0FD6-EDCE-83D164DE6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18" y="3114879"/>
                <a:ext cx="970593" cy="4916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896021-F105-1ACA-4109-D563A30CD610}"/>
                  </a:ext>
                </a:extLst>
              </p:cNvPr>
              <p:cNvSpPr/>
              <p:nvPr/>
            </p:nvSpPr>
            <p:spPr>
              <a:xfrm>
                <a:off x="4870435" y="23045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896021-F105-1ACA-4109-D563A30CD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435" y="2304579"/>
                <a:ext cx="970593" cy="491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A717435-1A5A-DED3-3FAB-0D11B9950B80}"/>
                  </a:ext>
                </a:extLst>
              </p:cNvPr>
              <p:cNvSpPr/>
              <p:nvPr/>
            </p:nvSpPr>
            <p:spPr>
              <a:xfrm>
                <a:off x="4887218" y="5157406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A717435-1A5A-DED3-3FAB-0D11B9950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18" y="5157406"/>
                <a:ext cx="970593" cy="491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BAC497-B6D8-7D3D-4AC0-790BAF278824}"/>
                  </a:ext>
                </a:extLst>
              </p:cNvPr>
              <p:cNvSpPr/>
              <p:nvPr/>
            </p:nvSpPr>
            <p:spPr>
              <a:xfrm>
                <a:off x="3202868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BAC497-B6D8-7D3D-4AC0-790BAF278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3114879"/>
                <a:ext cx="970592" cy="49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05B466-EADC-5CB1-B961-83A8E3BF1572}"/>
                  </a:ext>
                </a:extLst>
              </p:cNvPr>
              <p:cNvSpPr/>
              <p:nvPr/>
            </p:nvSpPr>
            <p:spPr>
              <a:xfrm>
                <a:off x="3202868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05B466-EADC-5CB1-B961-83A8E3BF1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2304579"/>
                <a:ext cx="970592" cy="491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B8EC70-4458-DFF7-14F0-C2224467FFEF}"/>
                  </a:ext>
                </a:extLst>
              </p:cNvPr>
              <p:cNvSpPr/>
              <p:nvPr/>
            </p:nvSpPr>
            <p:spPr>
              <a:xfrm>
                <a:off x="3202868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B8EC70-4458-DFF7-14F0-C2224467F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5157406"/>
                <a:ext cx="970592" cy="491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3BC2D5-507E-B02F-2DD4-861448C4D298}"/>
                  </a:ext>
                </a:extLst>
              </p:cNvPr>
              <p:cNvSpPr/>
              <p:nvPr/>
            </p:nvSpPr>
            <p:spPr>
              <a:xfrm>
                <a:off x="1384259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3BC2D5-507E-B02F-2DD4-861448C4D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3114879"/>
                <a:ext cx="970592" cy="491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F71C10-4FE0-45EE-4CBB-4F4E05397BEF}"/>
                  </a:ext>
                </a:extLst>
              </p:cNvPr>
              <p:cNvSpPr/>
              <p:nvPr/>
            </p:nvSpPr>
            <p:spPr>
              <a:xfrm>
                <a:off x="1384259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F71C10-4FE0-45EE-4CBB-4F4E05397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2304579"/>
                <a:ext cx="970592" cy="491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BBE54B8-EDA1-F15B-09A5-5DCE5C20AF8A}"/>
                  </a:ext>
                </a:extLst>
              </p:cNvPr>
              <p:cNvSpPr/>
              <p:nvPr/>
            </p:nvSpPr>
            <p:spPr>
              <a:xfrm>
                <a:off x="1384259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BBE54B8-EDA1-F15B-09A5-5DCE5C20A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5157406"/>
                <a:ext cx="970592" cy="491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7655DD3-1A64-C775-1CC0-FECF5CBB7790}"/>
              </a:ext>
            </a:extLst>
          </p:cNvPr>
          <p:cNvCxnSpPr>
            <a:cxnSpLocks/>
          </p:cNvCxnSpPr>
          <p:nvPr/>
        </p:nvCxnSpPr>
        <p:spPr>
          <a:xfrm flipH="1">
            <a:off x="145535" y="281505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49D7755-A49C-19FE-0DB2-96C93748DB81}"/>
              </a:ext>
            </a:extLst>
          </p:cNvPr>
          <p:cNvCxnSpPr>
            <a:cxnSpLocks/>
          </p:cNvCxnSpPr>
          <p:nvPr/>
        </p:nvCxnSpPr>
        <p:spPr>
          <a:xfrm flipH="1">
            <a:off x="5078845" y="281160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027CD9B-ABF6-D3BE-A341-BE3721F4D44B}"/>
              </a:ext>
            </a:extLst>
          </p:cNvPr>
          <p:cNvCxnSpPr>
            <a:cxnSpLocks/>
            <a:stCxn id="15" idx="2"/>
            <a:endCxn id="21" idx="6"/>
          </p:cNvCxnSpPr>
          <p:nvPr/>
        </p:nvCxnSpPr>
        <p:spPr>
          <a:xfrm flipH="1">
            <a:off x="1558495" y="3654146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07A2746-30EA-DDFD-9A3A-C9CB50078D0F}"/>
              </a:ext>
            </a:extLst>
          </p:cNvPr>
          <p:cNvCxnSpPr>
            <a:cxnSpLocks/>
          </p:cNvCxnSpPr>
          <p:nvPr/>
        </p:nvCxnSpPr>
        <p:spPr>
          <a:xfrm flipH="1">
            <a:off x="5166998" y="3654145"/>
            <a:ext cx="92567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CAAA13B-56A3-DF9C-B051-A91B77F3C6E4}"/>
              </a:ext>
            </a:extLst>
          </p:cNvPr>
          <p:cNvCxnSpPr>
            <a:cxnSpLocks/>
          </p:cNvCxnSpPr>
          <p:nvPr/>
        </p:nvCxnSpPr>
        <p:spPr>
          <a:xfrm flipH="1">
            <a:off x="976009" y="3654145"/>
            <a:ext cx="40159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CDAE4F3-F145-3983-AB88-EB46F9FD44B9}"/>
              </a:ext>
            </a:extLst>
          </p:cNvPr>
          <p:cNvCxnSpPr>
            <a:cxnSpLocks/>
            <a:stCxn id="16" idx="5"/>
            <a:endCxn id="21" idx="5"/>
          </p:cNvCxnSpPr>
          <p:nvPr/>
        </p:nvCxnSpPr>
        <p:spPr>
          <a:xfrm flipH="1" flipV="1">
            <a:off x="1532005" y="3716640"/>
            <a:ext cx="1692868" cy="147666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3E7069A-9307-52D8-6389-ABDF6EE7D438}"/>
              </a:ext>
            </a:extLst>
          </p:cNvPr>
          <p:cNvCxnSpPr>
            <a:cxnSpLocks/>
            <a:stCxn id="9" idx="5"/>
            <a:endCxn id="15" idx="5"/>
          </p:cNvCxnSpPr>
          <p:nvPr/>
        </p:nvCxnSpPr>
        <p:spPr>
          <a:xfrm flipH="1" flipV="1">
            <a:off x="3352781" y="3716640"/>
            <a:ext cx="1692868" cy="1476660"/>
          </a:xfrm>
          <a:prstGeom prst="straightConnector1">
            <a:avLst/>
          </a:prstGeom>
          <a:ln w="19050">
            <a:solidFill>
              <a:srgbClr val="FF000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9AB9E33-AB07-2232-737F-553A1C9A456E}"/>
              </a:ext>
            </a:extLst>
          </p:cNvPr>
          <p:cNvCxnSpPr>
            <a:cxnSpLocks/>
          </p:cNvCxnSpPr>
          <p:nvPr/>
        </p:nvCxnSpPr>
        <p:spPr>
          <a:xfrm flipH="1" flipV="1">
            <a:off x="1081126" y="4874113"/>
            <a:ext cx="314414" cy="311575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BD063E2-2413-0E75-3B4E-681DD3F019B3}"/>
              </a:ext>
            </a:extLst>
          </p:cNvPr>
          <p:cNvCxnSpPr>
            <a:cxnSpLocks/>
          </p:cNvCxnSpPr>
          <p:nvPr/>
        </p:nvCxnSpPr>
        <p:spPr>
          <a:xfrm flipH="1" flipV="1">
            <a:off x="5184850" y="3706605"/>
            <a:ext cx="1189099" cy="116751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7D1DC6E-664B-F05C-D1F3-E796DBEE7235}"/>
              </a:ext>
            </a:extLst>
          </p:cNvPr>
          <p:cNvSpPr/>
          <p:nvPr/>
        </p:nvSpPr>
        <p:spPr>
          <a:xfrm>
            <a:off x="5706774" y="2264150"/>
            <a:ext cx="82884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B1C107-EB2B-60B7-4935-172E82D2F6A6}"/>
              </a:ext>
            </a:extLst>
          </p:cNvPr>
          <p:cNvSpPr/>
          <p:nvPr/>
        </p:nvSpPr>
        <p:spPr>
          <a:xfrm>
            <a:off x="-417468" y="2206872"/>
            <a:ext cx="1393477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A4463C65-63BF-EAA4-FFB5-1E7BC52B63B3}"/>
              </a:ext>
            </a:extLst>
          </p:cNvPr>
          <p:cNvCxnSpPr>
            <a:cxnSpLocks/>
          </p:cNvCxnSpPr>
          <p:nvPr/>
        </p:nvCxnSpPr>
        <p:spPr>
          <a:xfrm>
            <a:off x="1562719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30571700-846B-0CA5-80C0-AF37B9242D91}"/>
              </a:ext>
            </a:extLst>
          </p:cNvPr>
          <p:cNvSpPr/>
          <p:nvPr/>
        </p:nvSpPr>
        <p:spPr>
          <a:xfrm>
            <a:off x="11177953" y="2304579"/>
            <a:ext cx="414190" cy="311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BB689AA-997E-A8CA-5334-64660B7D8F4F}"/>
              </a:ext>
            </a:extLst>
          </p:cNvPr>
          <p:cNvSpPr/>
          <p:nvPr/>
        </p:nvSpPr>
        <p:spPr>
          <a:xfrm>
            <a:off x="10365040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4B16910-0AA0-FF6E-3A0B-E0467DB21F8A}"/>
              </a:ext>
            </a:extLst>
          </p:cNvPr>
          <p:cNvSpPr/>
          <p:nvPr/>
        </p:nvSpPr>
        <p:spPr>
          <a:xfrm>
            <a:off x="10365040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E14695-47E0-AEDB-4D53-5DD443C3AB1D}"/>
              </a:ext>
            </a:extLst>
          </p:cNvPr>
          <p:cNvSpPr/>
          <p:nvPr/>
        </p:nvSpPr>
        <p:spPr>
          <a:xfrm rot="10800000">
            <a:off x="10365040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F4E67F-3166-4F12-48FB-21B91E17D41A}"/>
              </a:ext>
            </a:extLst>
          </p:cNvPr>
          <p:cNvCxnSpPr>
            <a:cxnSpLocks/>
            <a:stCxn id="57" idx="4"/>
            <a:endCxn id="56" idx="4"/>
          </p:cNvCxnSpPr>
          <p:nvPr/>
        </p:nvCxnSpPr>
        <p:spPr>
          <a:xfrm flipV="1">
            <a:off x="10455482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84179B9C-F9A7-E6F7-0A26-1E58C1A18608}"/>
              </a:ext>
            </a:extLst>
          </p:cNvPr>
          <p:cNvSpPr/>
          <p:nvPr/>
        </p:nvSpPr>
        <p:spPr>
          <a:xfrm>
            <a:off x="8544264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69CEB8F-F092-49E8-6B5C-674E1D6BBB65}"/>
              </a:ext>
            </a:extLst>
          </p:cNvPr>
          <p:cNvSpPr/>
          <p:nvPr/>
        </p:nvSpPr>
        <p:spPr>
          <a:xfrm>
            <a:off x="8544264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8CC8F4E-6671-5E82-F7D8-0C3D88EA85F9}"/>
              </a:ext>
            </a:extLst>
          </p:cNvPr>
          <p:cNvSpPr/>
          <p:nvPr/>
        </p:nvSpPr>
        <p:spPr>
          <a:xfrm rot="10800000">
            <a:off x="8544264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447A86C-04B3-4EA8-6E47-E77DE6511128}"/>
              </a:ext>
            </a:extLst>
          </p:cNvPr>
          <p:cNvCxnSpPr>
            <a:cxnSpLocks/>
            <a:stCxn id="62" idx="4"/>
            <a:endCxn id="61" idx="4"/>
          </p:cNvCxnSpPr>
          <p:nvPr/>
        </p:nvCxnSpPr>
        <p:spPr>
          <a:xfrm flipV="1">
            <a:off x="8634707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1D0175CF-B383-0FD0-EC34-04E2E0E38B71}"/>
              </a:ext>
            </a:extLst>
          </p:cNvPr>
          <p:cNvCxnSpPr>
            <a:cxnSpLocks/>
          </p:cNvCxnSpPr>
          <p:nvPr/>
        </p:nvCxnSpPr>
        <p:spPr>
          <a:xfrm>
            <a:off x="8712567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E13A128-E065-938C-C9EE-796317CAB989}"/>
              </a:ext>
            </a:extLst>
          </p:cNvPr>
          <p:cNvCxnSpPr>
            <a:cxnSpLocks/>
            <a:stCxn id="61" idx="0"/>
            <a:endCxn id="60" idx="4"/>
          </p:cNvCxnSpPr>
          <p:nvPr/>
        </p:nvCxnSpPr>
        <p:spPr>
          <a:xfrm flipV="1">
            <a:off x="8634708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508B629-27E4-E8BB-D0AA-A4DDEBCE5BE3}"/>
              </a:ext>
            </a:extLst>
          </p:cNvPr>
          <p:cNvSpPr/>
          <p:nvPr/>
        </p:nvSpPr>
        <p:spPr>
          <a:xfrm>
            <a:off x="6723486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223CAAF-F4A0-5A8B-A14A-AA4F8A25AB23}"/>
              </a:ext>
            </a:extLst>
          </p:cNvPr>
          <p:cNvSpPr/>
          <p:nvPr/>
        </p:nvSpPr>
        <p:spPr>
          <a:xfrm>
            <a:off x="6723486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7A900A7-19A7-0DF4-EDEB-278975ED12C7}"/>
              </a:ext>
            </a:extLst>
          </p:cNvPr>
          <p:cNvSpPr/>
          <p:nvPr/>
        </p:nvSpPr>
        <p:spPr>
          <a:xfrm rot="10800000">
            <a:off x="6723486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F9647A0-D931-E1BD-87D8-E1FE6416AB2E}"/>
              </a:ext>
            </a:extLst>
          </p:cNvPr>
          <p:cNvCxnSpPr>
            <a:cxnSpLocks/>
            <a:stCxn id="68" idx="4"/>
            <a:endCxn id="67" idx="4"/>
          </p:cNvCxnSpPr>
          <p:nvPr/>
        </p:nvCxnSpPr>
        <p:spPr>
          <a:xfrm flipV="1">
            <a:off x="6813931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0386609-1979-A2D6-A386-D9D2160AFAEE}"/>
              </a:ext>
            </a:extLst>
          </p:cNvPr>
          <p:cNvCxnSpPr>
            <a:cxnSpLocks/>
            <a:stCxn id="67" idx="0"/>
            <a:endCxn id="66" idx="4"/>
          </p:cNvCxnSpPr>
          <p:nvPr/>
        </p:nvCxnSpPr>
        <p:spPr>
          <a:xfrm flipV="1">
            <a:off x="6813932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6A2E88-0329-6678-86E2-22533A0B5526}"/>
              </a:ext>
            </a:extLst>
          </p:cNvPr>
          <p:cNvCxnSpPr>
            <a:cxnSpLocks/>
            <a:stCxn id="60" idx="2"/>
            <a:endCxn id="66" idx="6"/>
          </p:cNvCxnSpPr>
          <p:nvPr/>
        </p:nvCxnSpPr>
        <p:spPr>
          <a:xfrm flipH="1">
            <a:off x="6904375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70F1B64-1AE2-DAC9-0CFB-0FFB856F0A78}"/>
              </a:ext>
            </a:extLst>
          </p:cNvPr>
          <p:cNvCxnSpPr>
            <a:cxnSpLocks/>
            <a:stCxn id="55" idx="2"/>
            <a:endCxn id="60" idx="6"/>
          </p:cNvCxnSpPr>
          <p:nvPr/>
        </p:nvCxnSpPr>
        <p:spPr>
          <a:xfrm flipH="1">
            <a:off x="8725151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673D060-BC4B-52AC-E5F8-018F9C77EDEB}"/>
                  </a:ext>
                </a:extLst>
              </p:cNvPr>
              <p:cNvSpPr/>
              <p:nvPr/>
            </p:nvSpPr>
            <p:spPr>
              <a:xfrm>
                <a:off x="10233098" y="31148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673D060-BC4B-52AC-E5F8-018F9C77E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098" y="3114879"/>
                <a:ext cx="970593" cy="4916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BC2870-442E-110E-B88C-E5347C3E001B}"/>
                  </a:ext>
                </a:extLst>
              </p:cNvPr>
              <p:cNvSpPr/>
              <p:nvPr/>
            </p:nvSpPr>
            <p:spPr>
              <a:xfrm>
                <a:off x="10216315" y="23045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BC2870-442E-110E-B88C-E5347C3E0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315" y="2304579"/>
                <a:ext cx="970593" cy="491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7AA203A-1C11-A781-E29E-5E6E157493B0}"/>
                  </a:ext>
                </a:extLst>
              </p:cNvPr>
              <p:cNvSpPr/>
              <p:nvPr/>
            </p:nvSpPr>
            <p:spPr>
              <a:xfrm>
                <a:off x="10233098" y="5157406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7AA203A-1C11-A781-E29E-5E6E15749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098" y="5157406"/>
                <a:ext cx="970593" cy="491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AD7D9DB-E8E6-74EE-741B-4327E170070A}"/>
                  </a:ext>
                </a:extLst>
              </p:cNvPr>
              <p:cNvSpPr/>
              <p:nvPr/>
            </p:nvSpPr>
            <p:spPr>
              <a:xfrm>
                <a:off x="8548748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AD7D9DB-E8E6-74EE-741B-4327E1700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3114879"/>
                <a:ext cx="970592" cy="49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CB2B61-02D5-9C30-39BF-4A543AE203A7}"/>
                  </a:ext>
                </a:extLst>
              </p:cNvPr>
              <p:cNvSpPr/>
              <p:nvPr/>
            </p:nvSpPr>
            <p:spPr>
              <a:xfrm>
                <a:off x="8548748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CB2B61-02D5-9C30-39BF-4A543AE20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2304579"/>
                <a:ext cx="970592" cy="491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E98FA50-C892-5244-270F-85AF31501391}"/>
                  </a:ext>
                </a:extLst>
              </p:cNvPr>
              <p:cNvSpPr/>
              <p:nvPr/>
            </p:nvSpPr>
            <p:spPr>
              <a:xfrm>
                <a:off x="8548748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E98FA50-C892-5244-270F-85AF31501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5157406"/>
                <a:ext cx="970592" cy="491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CDD9488-188A-B978-BDDB-03608D6AF189}"/>
                  </a:ext>
                </a:extLst>
              </p:cNvPr>
              <p:cNvSpPr/>
              <p:nvPr/>
            </p:nvSpPr>
            <p:spPr>
              <a:xfrm>
                <a:off x="6730139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CDD9488-188A-B978-BDDB-03608D6AF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3114879"/>
                <a:ext cx="970592" cy="491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78F08C6-9E4C-BB47-5E28-A724062FC15B}"/>
                  </a:ext>
                </a:extLst>
              </p:cNvPr>
              <p:cNvSpPr/>
              <p:nvPr/>
            </p:nvSpPr>
            <p:spPr>
              <a:xfrm>
                <a:off x="6730139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78F08C6-9E4C-BB47-5E28-A724062FC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2304579"/>
                <a:ext cx="970592" cy="491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F5EDE06-0742-9007-7DA5-A77BD18483D9}"/>
                  </a:ext>
                </a:extLst>
              </p:cNvPr>
              <p:cNvSpPr/>
              <p:nvPr/>
            </p:nvSpPr>
            <p:spPr>
              <a:xfrm>
                <a:off x="6730139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F5EDE06-0742-9007-7DA5-A77BD1848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5157406"/>
                <a:ext cx="970592" cy="491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D319745-3CF1-0A37-AE39-95A321B53BBF}"/>
              </a:ext>
            </a:extLst>
          </p:cNvPr>
          <p:cNvCxnSpPr>
            <a:cxnSpLocks/>
          </p:cNvCxnSpPr>
          <p:nvPr/>
        </p:nvCxnSpPr>
        <p:spPr>
          <a:xfrm flipH="1">
            <a:off x="5491415" y="281505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B4D72E9-CDFE-C457-D1B5-33B69CFC2B5C}"/>
              </a:ext>
            </a:extLst>
          </p:cNvPr>
          <p:cNvCxnSpPr>
            <a:cxnSpLocks/>
          </p:cNvCxnSpPr>
          <p:nvPr/>
        </p:nvCxnSpPr>
        <p:spPr>
          <a:xfrm flipH="1">
            <a:off x="10424725" y="281160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A45307F-714A-6F61-4CF6-A0CC47DB48DB}"/>
              </a:ext>
            </a:extLst>
          </p:cNvPr>
          <p:cNvCxnSpPr>
            <a:cxnSpLocks/>
          </p:cNvCxnSpPr>
          <p:nvPr/>
        </p:nvCxnSpPr>
        <p:spPr>
          <a:xfrm flipH="1">
            <a:off x="10512878" y="3654145"/>
            <a:ext cx="92567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9AAA3F1-D9A2-DBC0-F0D1-C7A20309ADF2}"/>
              </a:ext>
            </a:extLst>
          </p:cNvPr>
          <p:cNvCxnSpPr>
            <a:cxnSpLocks/>
          </p:cNvCxnSpPr>
          <p:nvPr/>
        </p:nvCxnSpPr>
        <p:spPr>
          <a:xfrm flipH="1">
            <a:off x="6321889" y="3654145"/>
            <a:ext cx="40159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2E86360-1B62-8353-4099-986DCEC0E9BC}"/>
              </a:ext>
            </a:extLst>
          </p:cNvPr>
          <p:cNvCxnSpPr>
            <a:cxnSpLocks/>
          </p:cNvCxnSpPr>
          <p:nvPr/>
        </p:nvCxnSpPr>
        <p:spPr>
          <a:xfrm flipH="1" flipV="1">
            <a:off x="6427006" y="4874113"/>
            <a:ext cx="314414" cy="311575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991B8F8-F616-47EE-1D7A-B4FB6591C1D4}"/>
              </a:ext>
            </a:extLst>
          </p:cNvPr>
          <p:cNvCxnSpPr>
            <a:cxnSpLocks/>
          </p:cNvCxnSpPr>
          <p:nvPr/>
        </p:nvCxnSpPr>
        <p:spPr>
          <a:xfrm flipH="1" flipV="1">
            <a:off x="10530730" y="3706605"/>
            <a:ext cx="1189099" cy="116751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4ED51D48-BB98-900A-DF3C-F3030191817F}"/>
              </a:ext>
            </a:extLst>
          </p:cNvPr>
          <p:cNvSpPr/>
          <p:nvPr/>
        </p:nvSpPr>
        <p:spPr>
          <a:xfrm>
            <a:off x="11052654" y="2264150"/>
            <a:ext cx="82884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3C4A20-0876-13CA-DFCE-757E1EB8C503}"/>
              </a:ext>
            </a:extLst>
          </p:cNvPr>
          <p:cNvSpPr/>
          <p:nvPr/>
        </p:nvSpPr>
        <p:spPr>
          <a:xfrm>
            <a:off x="5624237" y="2206872"/>
            <a:ext cx="77678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4F94E6E0-811C-3C9A-630F-3D5804729418}"/>
              </a:ext>
            </a:extLst>
          </p:cNvPr>
          <p:cNvCxnSpPr>
            <a:cxnSpLocks/>
          </p:cNvCxnSpPr>
          <p:nvPr/>
        </p:nvCxnSpPr>
        <p:spPr>
          <a:xfrm>
            <a:off x="6908599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Curved 97">
            <a:extLst>
              <a:ext uri="{FF2B5EF4-FFF2-40B4-BE49-F238E27FC236}">
                <a16:creationId xmlns:a16="http://schemas.microsoft.com/office/drawing/2014/main" id="{2046DA18-565C-5D0F-1255-9155714FE12E}"/>
              </a:ext>
            </a:extLst>
          </p:cNvPr>
          <p:cNvCxnSpPr>
            <a:cxnSpLocks/>
          </p:cNvCxnSpPr>
          <p:nvPr/>
        </p:nvCxnSpPr>
        <p:spPr>
          <a:xfrm rot="5400000">
            <a:off x="7653295" y="4433785"/>
            <a:ext cx="12700" cy="1820778"/>
          </a:xfrm>
          <a:prstGeom prst="curvedConnector3">
            <a:avLst>
              <a:gd name="adj1" fmla="val 3738465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73499A7C-8AAF-DDA1-10B6-A71532376CA2}"/>
              </a:ext>
            </a:extLst>
          </p:cNvPr>
          <p:cNvCxnSpPr>
            <a:cxnSpLocks/>
          </p:cNvCxnSpPr>
          <p:nvPr/>
        </p:nvCxnSpPr>
        <p:spPr>
          <a:xfrm rot="5400000">
            <a:off x="9548943" y="4463018"/>
            <a:ext cx="12700" cy="1820778"/>
          </a:xfrm>
          <a:prstGeom prst="curvedConnector3">
            <a:avLst>
              <a:gd name="adj1" fmla="val 3738465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1EC29F-8EEB-0E37-A532-5BE265386624}"/>
                  </a:ext>
                </a:extLst>
              </p:cNvPr>
              <p:cNvSpPr txBox="1"/>
              <p:nvPr/>
            </p:nvSpPr>
            <p:spPr>
              <a:xfrm>
                <a:off x="1338936" y="1766684"/>
                <a:ext cx="4385688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With </a:t>
                </a:r>
                <a:r>
                  <a:rPr lang="de-DE" err="1"/>
                  <a:t>cross-price</a:t>
                </a:r>
                <a:r>
                  <a:rPr lang="de-DE"/>
                  <a:t> </a:t>
                </a:r>
                <a:r>
                  <a:rPr lang="de-DE" err="1"/>
                  <a:t>elasticity</a:t>
                </a:r>
                <a:r>
                  <a:rPr lang="de-DE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1EC29F-8EEB-0E37-A532-5BE265386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36" y="1766684"/>
                <a:ext cx="4385688" cy="389337"/>
              </a:xfrm>
              <a:prstGeom prst="rect">
                <a:avLst/>
              </a:prstGeom>
              <a:blipFill>
                <a:blip r:embed="rId11"/>
                <a:stretch>
                  <a:fillRect l="-1252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9662B7-64A3-2FAB-267A-E40AAA66024C}"/>
                  </a:ext>
                </a:extLst>
              </p:cNvPr>
              <p:cNvSpPr txBox="1"/>
              <p:nvPr/>
            </p:nvSpPr>
            <p:spPr>
              <a:xfrm>
                <a:off x="6783131" y="1766684"/>
                <a:ext cx="5321265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Without </a:t>
                </a:r>
                <a:r>
                  <a:rPr lang="de-DE" err="1"/>
                  <a:t>cross-price</a:t>
                </a:r>
                <a:r>
                  <a:rPr lang="de-DE"/>
                  <a:t> </a:t>
                </a:r>
                <a:r>
                  <a:rPr lang="de-DE" err="1"/>
                  <a:t>elasticity</a:t>
                </a:r>
                <a:r>
                  <a:rPr lang="de-DE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)≠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9662B7-64A3-2FAB-267A-E40AAA66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131" y="1766684"/>
                <a:ext cx="5321265" cy="389337"/>
              </a:xfrm>
              <a:prstGeom prst="rect">
                <a:avLst/>
              </a:prstGeom>
              <a:blipFill>
                <a:blip r:embed="rId12"/>
                <a:stretch>
                  <a:fillRect l="-1031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2FCC0E7-8CA8-4573-4F01-CE57EF849C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44383" y="606802"/>
            <a:ext cx="2846963" cy="59311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0E78F80-95B0-C8EF-30E9-9D96C1A500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16574" y="5032257"/>
            <a:ext cx="1401692" cy="168921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42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EB7A9E5D-DA7D-B757-B7D9-91EF6FBD662F}"/>
              </a:ext>
            </a:extLst>
          </p:cNvPr>
          <p:cNvSpPr/>
          <p:nvPr/>
        </p:nvSpPr>
        <p:spPr>
          <a:xfrm>
            <a:off x="8236889" y="2449918"/>
            <a:ext cx="770453" cy="7091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97FD71-E9AC-21A9-42CA-5752DAC28193}"/>
              </a:ext>
            </a:extLst>
          </p:cNvPr>
          <p:cNvSpPr/>
          <p:nvPr/>
        </p:nvSpPr>
        <p:spPr>
          <a:xfrm>
            <a:off x="2905456" y="2405177"/>
            <a:ext cx="770453" cy="7091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2AF2D11E-042B-5796-02E8-96562FF0BDFC}"/>
              </a:ext>
            </a:extLst>
          </p:cNvPr>
          <p:cNvSpPr/>
          <p:nvPr/>
        </p:nvSpPr>
        <p:spPr>
          <a:xfrm>
            <a:off x="10042772" y="2334597"/>
            <a:ext cx="825419" cy="77667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01527AA-0134-C944-2807-F328EC9A7FFB}"/>
              </a:ext>
            </a:extLst>
          </p:cNvPr>
          <p:cNvSpPr/>
          <p:nvPr/>
        </p:nvSpPr>
        <p:spPr>
          <a:xfrm>
            <a:off x="4704108" y="2345686"/>
            <a:ext cx="825419" cy="77667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DD8BB35-68DA-1867-F3D0-C48CCA1D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/>
              <a:t>Method 2</a:t>
            </a:r>
            <a:br>
              <a:rPr lang="en-US" noProof="0"/>
            </a:br>
            <a:r>
              <a:rPr lang="en-US" sz="2500" noProof="0"/>
              <a:t>Steps: Example for cross-price elasticity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2C00BB-ADEA-928A-6A50-CF7EBAE40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93342"/>
            <a:ext cx="6089400" cy="4966001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noProof="0"/>
              <a:t>Derive valid estimators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4DB65B-7007-F78E-FBC8-8393D5C6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EF07D-911F-57ED-85AA-26122665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33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0AA9BB-62C0-F223-0C6A-5785F6715ABA}"/>
              </a:ext>
            </a:extLst>
          </p:cNvPr>
          <p:cNvSpPr/>
          <p:nvPr/>
        </p:nvSpPr>
        <p:spPr>
          <a:xfrm>
            <a:off x="5832073" y="2304579"/>
            <a:ext cx="414190" cy="311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103389-F968-B35B-D645-E4C86CEE5F41}"/>
              </a:ext>
            </a:extLst>
          </p:cNvPr>
          <p:cNvSpPr/>
          <p:nvPr/>
        </p:nvSpPr>
        <p:spPr>
          <a:xfrm>
            <a:off x="5019160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26D0D5-782C-93B7-D866-64744FE62EF5}"/>
              </a:ext>
            </a:extLst>
          </p:cNvPr>
          <p:cNvSpPr/>
          <p:nvPr/>
        </p:nvSpPr>
        <p:spPr>
          <a:xfrm>
            <a:off x="5019160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643872-7C2A-42A8-BC8C-BD1A0029150C}"/>
              </a:ext>
            </a:extLst>
          </p:cNvPr>
          <p:cNvSpPr/>
          <p:nvPr/>
        </p:nvSpPr>
        <p:spPr>
          <a:xfrm rot="10800000">
            <a:off x="5019160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CB07DF-6C81-EB23-CD32-735BC81CB667}"/>
              </a:ext>
            </a:extLst>
          </p:cNvPr>
          <p:cNvCxnSpPr>
            <a:cxnSpLocks/>
            <a:stCxn id="9" idx="4"/>
            <a:endCxn id="8" idx="4"/>
          </p:cNvCxnSpPr>
          <p:nvPr/>
        </p:nvCxnSpPr>
        <p:spPr>
          <a:xfrm flipV="1">
            <a:off x="5109602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DF0DD6E-F228-5B88-701C-7A3ECA646234}"/>
              </a:ext>
            </a:extLst>
          </p:cNvPr>
          <p:cNvSpPr/>
          <p:nvPr/>
        </p:nvSpPr>
        <p:spPr>
          <a:xfrm>
            <a:off x="3198384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E5FE58-DA83-4A77-7BDB-5A594B2B507A}"/>
              </a:ext>
            </a:extLst>
          </p:cNvPr>
          <p:cNvSpPr/>
          <p:nvPr/>
        </p:nvSpPr>
        <p:spPr>
          <a:xfrm>
            <a:off x="3198384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0CA608-FB8B-48FB-6943-DAE53A932854}"/>
              </a:ext>
            </a:extLst>
          </p:cNvPr>
          <p:cNvSpPr/>
          <p:nvPr/>
        </p:nvSpPr>
        <p:spPr>
          <a:xfrm rot="10800000">
            <a:off x="3198384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633E97-3FEA-7E9C-A027-198D5EF090D0}"/>
              </a:ext>
            </a:extLst>
          </p:cNvPr>
          <p:cNvCxnSpPr>
            <a:cxnSpLocks/>
            <a:stCxn id="16" idx="4"/>
            <a:endCxn id="15" idx="4"/>
          </p:cNvCxnSpPr>
          <p:nvPr/>
        </p:nvCxnSpPr>
        <p:spPr>
          <a:xfrm flipV="1">
            <a:off x="3288827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6F110988-2AD8-FF14-E250-CDA3D435E2DA}"/>
              </a:ext>
            </a:extLst>
          </p:cNvPr>
          <p:cNvCxnSpPr>
            <a:cxnSpLocks/>
          </p:cNvCxnSpPr>
          <p:nvPr/>
        </p:nvCxnSpPr>
        <p:spPr>
          <a:xfrm>
            <a:off x="3366687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6CA03E-491D-E40E-F0E8-ADCA91EC75FA}"/>
              </a:ext>
            </a:extLst>
          </p:cNvPr>
          <p:cNvCxnSpPr>
            <a:cxnSpLocks/>
            <a:stCxn id="15" idx="0"/>
            <a:endCxn id="14" idx="4"/>
          </p:cNvCxnSpPr>
          <p:nvPr/>
        </p:nvCxnSpPr>
        <p:spPr>
          <a:xfrm flipV="1">
            <a:off x="3288828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6351F7B-2786-EFA3-9EFB-BC0F606142D2}"/>
              </a:ext>
            </a:extLst>
          </p:cNvPr>
          <p:cNvSpPr/>
          <p:nvPr/>
        </p:nvSpPr>
        <p:spPr>
          <a:xfrm>
            <a:off x="1377606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00D602-8649-AC8D-50B6-8131DB448710}"/>
              </a:ext>
            </a:extLst>
          </p:cNvPr>
          <p:cNvSpPr/>
          <p:nvPr/>
        </p:nvSpPr>
        <p:spPr>
          <a:xfrm>
            <a:off x="1377606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6F73A2-E201-58DE-F2FC-3C803AE591A1}"/>
              </a:ext>
            </a:extLst>
          </p:cNvPr>
          <p:cNvSpPr/>
          <p:nvPr/>
        </p:nvSpPr>
        <p:spPr>
          <a:xfrm rot="10800000">
            <a:off x="1377606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298860-E489-EC00-0003-9D98F2B7507B}"/>
              </a:ext>
            </a:extLst>
          </p:cNvPr>
          <p:cNvCxnSpPr>
            <a:cxnSpLocks/>
            <a:stCxn id="22" idx="4"/>
            <a:endCxn id="21" idx="4"/>
          </p:cNvCxnSpPr>
          <p:nvPr/>
        </p:nvCxnSpPr>
        <p:spPr>
          <a:xfrm flipV="1">
            <a:off x="1468051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4DE5D3-29A3-AC65-BBEB-15F6987EE308}"/>
              </a:ext>
            </a:extLst>
          </p:cNvPr>
          <p:cNvCxnSpPr>
            <a:cxnSpLocks/>
            <a:stCxn id="21" idx="0"/>
            <a:endCxn id="20" idx="4"/>
          </p:cNvCxnSpPr>
          <p:nvPr/>
        </p:nvCxnSpPr>
        <p:spPr>
          <a:xfrm flipV="1">
            <a:off x="1468052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A20460-9F35-9CDE-B3D4-8738149FCB33}"/>
              </a:ext>
            </a:extLst>
          </p:cNvPr>
          <p:cNvCxnSpPr>
            <a:cxnSpLocks/>
            <a:stCxn id="14" idx="2"/>
            <a:endCxn id="20" idx="6"/>
          </p:cNvCxnSpPr>
          <p:nvPr/>
        </p:nvCxnSpPr>
        <p:spPr>
          <a:xfrm flipH="1">
            <a:off x="1558495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11AE9C-E151-FD8D-FE80-A1303F1F1234}"/>
              </a:ext>
            </a:extLst>
          </p:cNvPr>
          <p:cNvCxnSpPr>
            <a:cxnSpLocks/>
            <a:stCxn id="5" idx="2"/>
            <a:endCxn id="14" idx="6"/>
          </p:cNvCxnSpPr>
          <p:nvPr/>
        </p:nvCxnSpPr>
        <p:spPr>
          <a:xfrm flipH="1">
            <a:off x="3379271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2A1E78D-9DCA-0FD6-EDCE-83D164DE6BA8}"/>
                  </a:ext>
                </a:extLst>
              </p:cNvPr>
              <p:cNvSpPr/>
              <p:nvPr/>
            </p:nvSpPr>
            <p:spPr>
              <a:xfrm>
                <a:off x="4887218" y="31148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2A1E78D-9DCA-0FD6-EDCE-83D164DE6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18" y="3114879"/>
                <a:ext cx="970593" cy="4916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896021-F105-1ACA-4109-D563A30CD610}"/>
                  </a:ext>
                </a:extLst>
              </p:cNvPr>
              <p:cNvSpPr/>
              <p:nvPr/>
            </p:nvSpPr>
            <p:spPr>
              <a:xfrm>
                <a:off x="4870435" y="23045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896021-F105-1ACA-4109-D563A30CD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435" y="2304579"/>
                <a:ext cx="970593" cy="491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A717435-1A5A-DED3-3FAB-0D11B9950B80}"/>
                  </a:ext>
                </a:extLst>
              </p:cNvPr>
              <p:cNvSpPr/>
              <p:nvPr/>
            </p:nvSpPr>
            <p:spPr>
              <a:xfrm>
                <a:off x="4887218" y="5157406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A717435-1A5A-DED3-3FAB-0D11B9950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18" y="5157406"/>
                <a:ext cx="970593" cy="491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BAC497-B6D8-7D3D-4AC0-790BAF278824}"/>
                  </a:ext>
                </a:extLst>
              </p:cNvPr>
              <p:cNvSpPr/>
              <p:nvPr/>
            </p:nvSpPr>
            <p:spPr>
              <a:xfrm>
                <a:off x="3202868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BAC497-B6D8-7D3D-4AC0-790BAF278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3114879"/>
                <a:ext cx="970592" cy="49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05B466-EADC-5CB1-B961-83A8E3BF1572}"/>
                  </a:ext>
                </a:extLst>
              </p:cNvPr>
              <p:cNvSpPr/>
              <p:nvPr/>
            </p:nvSpPr>
            <p:spPr>
              <a:xfrm>
                <a:off x="3202868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05B466-EADC-5CB1-B961-83A8E3BF1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2304579"/>
                <a:ext cx="970592" cy="491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B8EC70-4458-DFF7-14F0-C2224467FFEF}"/>
                  </a:ext>
                </a:extLst>
              </p:cNvPr>
              <p:cNvSpPr/>
              <p:nvPr/>
            </p:nvSpPr>
            <p:spPr>
              <a:xfrm>
                <a:off x="3202868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B8EC70-4458-DFF7-14F0-C2224467F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5157406"/>
                <a:ext cx="970592" cy="491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3BC2D5-507E-B02F-2DD4-861448C4D298}"/>
                  </a:ext>
                </a:extLst>
              </p:cNvPr>
              <p:cNvSpPr/>
              <p:nvPr/>
            </p:nvSpPr>
            <p:spPr>
              <a:xfrm>
                <a:off x="1384259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3BC2D5-507E-B02F-2DD4-861448C4D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3114879"/>
                <a:ext cx="970592" cy="491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F71C10-4FE0-45EE-4CBB-4F4E05397BEF}"/>
                  </a:ext>
                </a:extLst>
              </p:cNvPr>
              <p:cNvSpPr/>
              <p:nvPr/>
            </p:nvSpPr>
            <p:spPr>
              <a:xfrm>
                <a:off x="1384259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F71C10-4FE0-45EE-4CBB-4F4E05397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2304579"/>
                <a:ext cx="970592" cy="491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BBE54B8-EDA1-F15B-09A5-5DCE5C20AF8A}"/>
                  </a:ext>
                </a:extLst>
              </p:cNvPr>
              <p:cNvSpPr/>
              <p:nvPr/>
            </p:nvSpPr>
            <p:spPr>
              <a:xfrm>
                <a:off x="1384259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BBE54B8-EDA1-F15B-09A5-5DCE5C20A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5157406"/>
                <a:ext cx="970592" cy="491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7655DD3-1A64-C775-1CC0-FECF5CBB7790}"/>
              </a:ext>
            </a:extLst>
          </p:cNvPr>
          <p:cNvCxnSpPr>
            <a:cxnSpLocks/>
          </p:cNvCxnSpPr>
          <p:nvPr/>
        </p:nvCxnSpPr>
        <p:spPr>
          <a:xfrm flipH="1">
            <a:off x="145535" y="281505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49D7755-A49C-19FE-0DB2-96C93748DB81}"/>
              </a:ext>
            </a:extLst>
          </p:cNvPr>
          <p:cNvCxnSpPr>
            <a:cxnSpLocks/>
          </p:cNvCxnSpPr>
          <p:nvPr/>
        </p:nvCxnSpPr>
        <p:spPr>
          <a:xfrm flipH="1">
            <a:off x="5078845" y="281160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027CD9B-ABF6-D3BE-A341-BE3721F4D44B}"/>
              </a:ext>
            </a:extLst>
          </p:cNvPr>
          <p:cNvCxnSpPr>
            <a:cxnSpLocks/>
            <a:stCxn id="15" idx="2"/>
            <a:endCxn id="21" idx="6"/>
          </p:cNvCxnSpPr>
          <p:nvPr/>
        </p:nvCxnSpPr>
        <p:spPr>
          <a:xfrm flipH="1">
            <a:off x="1558495" y="3654146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07A2746-30EA-DDFD-9A3A-C9CB50078D0F}"/>
              </a:ext>
            </a:extLst>
          </p:cNvPr>
          <p:cNvCxnSpPr>
            <a:cxnSpLocks/>
          </p:cNvCxnSpPr>
          <p:nvPr/>
        </p:nvCxnSpPr>
        <p:spPr>
          <a:xfrm flipH="1">
            <a:off x="5166998" y="3654145"/>
            <a:ext cx="92567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CAAA13B-56A3-DF9C-B051-A91B77F3C6E4}"/>
              </a:ext>
            </a:extLst>
          </p:cNvPr>
          <p:cNvCxnSpPr>
            <a:cxnSpLocks/>
          </p:cNvCxnSpPr>
          <p:nvPr/>
        </p:nvCxnSpPr>
        <p:spPr>
          <a:xfrm flipH="1">
            <a:off x="976009" y="3654145"/>
            <a:ext cx="40159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CDAE4F3-F145-3983-AB88-EB46F9FD44B9}"/>
              </a:ext>
            </a:extLst>
          </p:cNvPr>
          <p:cNvCxnSpPr>
            <a:cxnSpLocks/>
            <a:stCxn id="16" idx="5"/>
            <a:endCxn id="21" idx="5"/>
          </p:cNvCxnSpPr>
          <p:nvPr/>
        </p:nvCxnSpPr>
        <p:spPr>
          <a:xfrm flipH="1" flipV="1">
            <a:off x="1532005" y="3716640"/>
            <a:ext cx="1692868" cy="147666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3E7069A-9307-52D8-6389-ABDF6EE7D438}"/>
              </a:ext>
            </a:extLst>
          </p:cNvPr>
          <p:cNvCxnSpPr>
            <a:cxnSpLocks/>
            <a:stCxn id="9" idx="5"/>
            <a:endCxn id="15" idx="5"/>
          </p:cNvCxnSpPr>
          <p:nvPr/>
        </p:nvCxnSpPr>
        <p:spPr>
          <a:xfrm flipH="1" flipV="1">
            <a:off x="3352781" y="3716640"/>
            <a:ext cx="1692868" cy="1476660"/>
          </a:xfrm>
          <a:prstGeom prst="straightConnector1">
            <a:avLst/>
          </a:prstGeom>
          <a:ln w="19050">
            <a:solidFill>
              <a:schemeClr val="accent4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9AB9E33-AB07-2232-737F-553A1C9A456E}"/>
              </a:ext>
            </a:extLst>
          </p:cNvPr>
          <p:cNvCxnSpPr>
            <a:cxnSpLocks/>
          </p:cNvCxnSpPr>
          <p:nvPr/>
        </p:nvCxnSpPr>
        <p:spPr>
          <a:xfrm flipH="1" flipV="1">
            <a:off x="1081126" y="4874113"/>
            <a:ext cx="314414" cy="311575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BD063E2-2413-0E75-3B4E-681DD3F019B3}"/>
              </a:ext>
            </a:extLst>
          </p:cNvPr>
          <p:cNvCxnSpPr>
            <a:cxnSpLocks/>
          </p:cNvCxnSpPr>
          <p:nvPr/>
        </p:nvCxnSpPr>
        <p:spPr>
          <a:xfrm flipH="1" flipV="1">
            <a:off x="5184850" y="3706605"/>
            <a:ext cx="1189099" cy="116751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7D1DC6E-664B-F05C-D1F3-E796DBEE7235}"/>
              </a:ext>
            </a:extLst>
          </p:cNvPr>
          <p:cNvSpPr/>
          <p:nvPr/>
        </p:nvSpPr>
        <p:spPr>
          <a:xfrm>
            <a:off x="5706774" y="2264150"/>
            <a:ext cx="82884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B1C107-EB2B-60B7-4935-172E82D2F6A6}"/>
              </a:ext>
            </a:extLst>
          </p:cNvPr>
          <p:cNvSpPr/>
          <p:nvPr/>
        </p:nvSpPr>
        <p:spPr>
          <a:xfrm>
            <a:off x="-417468" y="2206872"/>
            <a:ext cx="1393477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A4463C65-63BF-EAA4-FFB5-1E7BC52B63B3}"/>
              </a:ext>
            </a:extLst>
          </p:cNvPr>
          <p:cNvCxnSpPr>
            <a:cxnSpLocks/>
          </p:cNvCxnSpPr>
          <p:nvPr/>
        </p:nvCxnSpPr>
        <p:spPr>
          <a:xfrm>
            <a:off x="1562719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30571700-846B-0CA5-80C0-AF37B9242D91}"/>
              </a:ext>
            </a:extLst>
          </p:cNvPr>
          <p:cNvSpPr/>
          <p:nvPr/>
        </p:nvSpPr>
        <p:spPr>
          <a:xfrm>
            <a:off x="11177953" y="2304579"/>
            <a:ext cx="414190" cy="311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BB689AA-997E-A8CA-5334-64660B7D8F4F}"/>
              </a:ext>
            </a:extLst>
          </p:cNvPr>
          <p:cNvSpPr/>
          <p:nvPr/>
        </p:nvSpPr>
        <p:spPr>
          <a:xfrm>
            <a:off x="10365040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4B16910-0AA0-FF6E-3A0B-E0467DB21F8A}"/>
              </a:ext>
            </a:extLst>
          </p:cNvPr>
          <p:cNvSpPr/>
          <p:nvPr/>
        </p:nvSpPr>
        <p:spPr>
          <a:xfrm>
            <a:off x="10365040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E14695-47E0-AEDB-4D53-5DD443C3AB1D}"/>
              </a:ext>
            </a:extLst>
          </p:cNvPr>
          <p:cNvSpPr/>
          <p:nvPr/>
        </p:nvSpPr>
        <p:spPr>
          <a:xfrm rot="10800000">
            <a:off x="10365040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F4E67F-3166-4F12-48FB-21B91E17D41A}"/>
              </a:ext>
            </a:extLst>
          </p:cNvPr>
          <p:cNvCxnSpPr>
            <a:cxnSpLocks/>
            <a:stCxn id="57" idx="4"/>
            <a:endCxn id="56" idx="4"/>
          </p:cNvCxnSpPr>
          <p:nvPr/>
        </p:nvCxnSpPr>
        <p:spPr>
          <a:xfrm flipV="1">
            <a:off x="10455482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84179B9C-F9A7-E6F7-0A26-1E58C1A18608}"/>
              </a:ext>
            </a:extLst>
          </p:cNvPr>
          <p:cNvSpPr/>
          <p:nvPr/>
        </p:nvSpPr>
        <p:spPr>
          <a:xfrm>
            <a:off x="8544264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69CEB8F-F092-49E8-6B5C-674E1D6BBB65}"/>
              </a:ext>
            </a:extLst>
          </p:cNvPr>
          <p:cNvSpPr/>
          <p:nvPr/>
        </p:nvSpPr>
        <p:spPr>
          <a:xfrm>
            <a:off x="8544264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8CC8F4E-6671-5E82-F7D8-0C3D88EA85F9}"/>
              </a:ext>
            </a:extLst>
          </p:cNvPr>
          <p:cNvSpPr/>
          <p:nvPr/>
        </p:nvSpPr>
        <p:spPr>
          <a:xfrm rot="10800000">
            <a:off x="8544264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447A86C-04B3-4EA8-6E47-E77DE6511128}"/>
              </a:ext>
            </a:extLst>
          </p:cNvPr>
          <p:cNvCxnSpPr>
            <a:cxnSpLocks/>
            <a:stCxn id="62" idx="4"/>
            <a:endCxn id="61" idx="4"/>
          </p:cNvCxnSpPr>
          <p:nvPr/>
        </p:nvCxnSpPr>
        <p:spPr>
          <a:xfrm flipV="1">
            <a:off x="8634707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1D0175CF-B383-0FD0-EC34-04E2E0E38B71}"/>
              </a:ext>
            </a:extLst>
          </p:cNvPr>
          <p:cNvCxnSpPr>
            <a:cxnSpLocks/>
          </p:cNvCxnSpPr>
          <p:nvPr/>
        </p:nvCxnSpPr>
        <p:spPr>
          <a:xfrm>
            <a:off x="8712567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E13A128-E065-938C-C9EE-796317CAB989}"/>
              </a:ext>
            </a:extLst>
          </p:cNvPr>
          <p:cNvCxnSpPr>
            <a:cxnSpLocks/>
            <a:stCxn id="61" idx="0"/>
            <a:endCxn id="60" idx="4"/>
          </p:cNvCxnSpPr>
          <p:nvPr/>
        </p:nvCxnSpPr>
        <p:spPr>
          <a:xfrm flipV="1">
            <a:off x="8634708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508B629-27E4-E8BB-D0AA-A4DDEBCE5BE3}"/>
              </a:ext>
            </a:extLst>
          </p:cNvPr>
          <p:cNvSpPr/>
          <p:nvPr/>
        </p:nvSpPr>
        <p:spPr>
          <a:xfrm>
            <a:off x="6723486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223CAAF-F4A0-5A8B-A14A-AA4F8A25AB23}"/>
              </a:ext>
            </a:extLst>
          </p:cNvPr>
          <p:cNvSpPr/>
          <p:nvPr/>
        </p:nvSpPr>
        <p:spPr>
          <a:xfrm>
            <a:off x="6723486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7A900A7-19A7-0DF4-EDEB-278975ED12C7}"/>
              </a:ext>
            </a:extLst>
          </p:cNvPr>
          <p:cNvSpPr/>
          <p:nvPr/>
        </p:nvSpPr>
        <p:spPr>
          <a:xfrm rot="10800000">
            <a:off x="6723486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F9647A0-D931-E1BD-87D8-E1FE6416AB2E}"/>
              </a:ext>
            </a:extLst>
          </p:cNvPr>
          <p:cNvCxnSpPr>
            <a:cxnSpLocks/>
            <a:stCxn id="68" idx="4"/>
            <a:endCxn id="67" idx="4"/>
          </p:cNvCxnSpPr>
          <p:nvPr/>
        </p:nvCxnSpPr>
        <p:spPr>
          <a:xfrm flipV="1">
            <a:off x="6813931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0386609-1979-A2D6-A386-D9D2160AFAEE}"/>
              </a:ext>
            </a:extLst>
          </p:cNvPr>
          <p:cNvCxnSpPr>
            <a:cxnSpLocks/>
            <a:stCxn id="67" idx="0"/>
            <a:endCxn id="66" idx="4"/>
          </p:cNvCxnSpPr>
          <p:nvPr/>
        </p:nvCxnSpPr>
        <p:spPr>
          <a:xfrm flipV="1">
            <a:off x="6813932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6A2E88-0329-6678-86E2-22533A0B5526}"/>
              </a:ext>
            </a:extLst>
          </p:cNvPr>
          <p:cNvCxnSpPr>
            <a:cxnSpLocks/>
            <a:stCxn id="60" idx="2"/>
            <a:endCxn id="66" idx="6"/>
          </p:cNvCxnSpPr>
          <p:nvPr/>
        </p:nvCxnSpPr>
        <p:spPr>
          <a:xfrm flipH="1">
            <a:off x="6904375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70F1B64-1AE2-DAC9-0CFB-0FFB856F0A78}"/>
              </a:ext>
            </a:extLst>
          </p:cNvPr>
          <p:cNvCxnSpPr>
            <a:cxnSpLocks/>
            <a:stCxn id="55" idx="2"/>
            <a:endCxn id="60" idx="6"/>
          </p:cNvCxnSpPr>
          <p:nvPr/>
        </p:nvCxnSpPr>
        <p:spPr>
          <a:xfrm flipH="1">
            <a:off x="8725151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673D060-BC4B-52AC-E5F8-018F9C77EDEB}"/>
                  </a:ext>
                </a:extLst>
              </p:cNvPr>
              <p:cNvSpPr/>
              <p:nvPr/>
            </p:nvSpPr>
            <p:spPr>
              <a:xfrm>
                <a:off x="10233098" y="31148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673D060-BC4B-52AC-E5F8-018F9C77E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098" y="3114879"/>
                <a:ext cx="970593" cy="4916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BC2870-442E-110E-B88C-E5347C3E001B}"/>
                  </a:ext>
                </a:extLst>
              </p:cNvPr>
              <p:cNvSpPr/>
              <p:nvPr/>
            </p:nvSpPr>
            <p:spPr>
              <a:xfrm>
                <a:off x="10216315" y="23045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BC2870-442E-110E-B88C-E5347C3E0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315" y="2304579"/>
                <a:ext cx="970593" cy="491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7AA203A-1C11-A781-E29E-5E6E157493B0}"/>
                  </a:ext>
                </a:extLst>
              </p:cNvPr>
              <p:cNvSpPr/>
              <p:nvPr/>
            </p:nvSpPr>
            <p:spPr>
              <a:xfrm>
                <a:off x="10233098" y="5157406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7AA203A-1C11-A781-E29E-5E6E15749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098" y="5157406"/>
                <a:ext cx="970593" cy="491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AD7D9DB-E8E6-74EE-741B-4327E170070A}"/>
                  </a:ext>
                </a:extLst>
              </p:cNvPr>
              <p:cNvSpPr/>
              <p:nvPr/>
            </p:nvSpPr>
            <p:spPr>
              <a:xfrm>
                <a:off x="8548748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AD7D9DB-E8E6-74EE-741B-4327E1700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3114879"/>
                <a:ext cx="970592" cy="49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CB2B61-02D5-9C30-39BF-4A543AE203A7}"/>
                  </a:ext>
                </a:extLst>
              </p:cNvPr>
              <p:cNvSpPr/>
              <p:nvPr/>
            </p:nvSpPr>
            <p:spPr>
              <a:xfrm>
                <a:off x="8548748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CB2B61-02D5-9C30-39BF-4A543AE20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2304579"/>
                <a:ext cx="970592" cy="491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E98FA50-C892-5244-270F-85AF31501391}"/>
                  </a:ext>
                </a:extLst>
              </p:cNvPr>
              <p:cNvSpPr/>
              <p:nvPr/>
            </p:nvSpPr>
            <p:spPr>
              <a:xfrm>
                <a:off x="8548748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E98FA50-C892-5244-270F-85AF31501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5157406"/>
                <a:ext cx="970592" cy="491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CDD9488-188A-B978-BDDB-03608D6AF189}"/>
                  </a:ext>
                </a:extLst>
              </p:cNvPr>
              <p:cNvSpPr/>
              <p:nvPr/>
            </p:nvSpPr>
            <p:spPr>
              <a:xfrm>
                <a:off x="6730139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CDD9488-188A-B978-BDDB-03608D6AF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3114879"/>
                <a:ext cx="970592" cy="491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78F08C6-9E4C-BB47-5E28-A724062FC15B}"/>
                  </a:ext>
                </a:extLst>
              </p:cNvPr>
              <p:cNvSpPr/>
              <p:nvPr/>
            </p:nvSpPr>
            <p:spPr>
              <a:xfrm>
                <a:off x="6730139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78F08C6-9E4C-BB47-5E28-A724062FC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2304579"/>
                <a:ext cx="970592" cy="491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F5EDE06-0742-9007-7DA5-A77BD18483D9}"/>
                  </a:ext>
                </a:extLst>
              </p:cNvPr>
              <p:cNvSpPr/>
              <p:nvPr/>
            </p:nvSpPr>
            <p:spPr>
              <a:xfrm>
                <a:off x="6730139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F5EDE06-0742-9007-7DA5-A77BD1848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5157406"/>
                <a:ext cx="970592" cy="491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D319745-3CF1-0A37-AE39-95A321B53BBF}"/>
              </a:ext>
            </a:extLst>
          </p:cNvPr>
          <p:cNvCxnSpPr>
            <a:cxnSpLocks/>
          </p:cNvCxnSpPr>
          <p:nvPr/>
        </p:nvCxnSpPr>
        <p:spPr>
          <a:xfrm flipH="1">
            <a:off x="5491415" y="281505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B4D72E9-CDFE-C457-D1B5-33B69CFC2B5C}"/>
              </a:ext>
            </a:extLst>
          </p:cNvPr>
          <p:cNvCxnSpPr>
            <a:cxnSpLocks/>
          </p:cNvCxnSpPr>
          <p:nvPr/>
        </p:nvCxnSpPr>
        <p:spPr>
          <a:xfrm flipH="1">
            <a:off x="10424725" y="281160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A45307F-714A-6F61-4CF6-A0CC47DB48DB}"/>
              </a:ext>
            </a:extLst>
          </p:cNvPr>
          <p:cNvCxnSpPr>
            <a:cxnSpLocks/>
          </p:cNvCxnSpPr>
          <p:nvPr/>
        </p:nvCxnSpPr>
        <p:spPr>
          <a:xfrm flipH="1">
            <a:off x="10512878" y="3654145"/>
            <a:ext cx="92567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9AAA3F1-D9A2-DBC0-F0D1-C7A20309ADF2}"/>
              </a:ext>
            </a:extLst>
          </p:cNvPr>
          <p:cNvCxnSpPr>
            <a:cxnSpLocks/>
          </p:cNvCxnSpPr>
          <p:nvPr/>
        </p:nvCxnSpPr>
        <p:spPr>
          <a:xfrm flipH="1">
            <a:off x="6321889" y="3654145"/>
            <a:ext cx="40159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2E86360-1B62-8353-4099-986DCEC0E9BC}"/>
              </a:ext>
            </a:extLst>
          </p:cNvPr>
          <p:cNvCxnSpPr>
            <a:cxnSpLocks/>
          </p:cNvCxnSpPr>
          <p:nvPr/>
        </p:nvCxnSpPr>
        <p:spPr>
          <a:xfrm flipH="1" flipV="1">
            <a:off x="6427006" y="4874113"/>
            <a:ext cx="314414" cy="311575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991B8F8-F616-47EE-1D7A-B4FB6591C1D4}"/>
              </a:ext>
            </a:extLst>
          </p:cNvPr>
          <p:cNvCxnSpPr>
            <a:cxnSpLocks/>
          </p:cNvCxnSpPr>
          <p:nvPr/>
        </p:nvCxnSpPr>
        <p:spPr>
          <a:xfrm flipH="1" flipV="1">
            <a:off x="10530730" y="3706605"/>
            <a:ext cx="1189099" cy="116751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4ED51D48-BB98-900A-DF3C-F3030191817F}"/>
              </a:ext>
            </a:extLst>
          </p:cNvPr>
          <p:cNvSpPr/>
          <p:nvPr/>
        </p:nvSpPr>
        <p:spPr>
          <a:xfrm>
            <a:off x="11052654" y="2264150"/>
            <a:ext cx="82884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3C4A20-0876-13CA-DFCE-757E1EB8C503}"/>
              </a:ext>
            </a:extLst>
          </p:cNvPr>
          <p:cNvSpPr/>
          <p:nvPr/>
        </p:nvSpPr>
        <p:spPr>
          <a:xfrm>
            <a:off x="5624237" y="2206872"/>
            <a:ext cx="77678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4F94E6E0-811C-3C9A-630F-3D5804729418}"/>
              </a:ext>
            </a:extLst>
          </p:cNvPr>
          <p:cNvCxnSpPr>
            <a:cxnSpLocks/>
          </p:cNvCxnSpPr>
          <p:nvPr/>
        </p:nvCxnSpPr>
        <p:spPr>
          <a:xfrm>
            <a:off x="6908599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Curved 97">
            <a:extLst>
              <a:ext uri="{FF2B5EF4-FFF2-40B4-BE49-F238E27FC236}">
                <a16:creationId xmlns:a16="http://schemas.microsoft.com/office/drawing/2014/main" id="{2046DA18-565C-5D0F-1255-9155714FE12E}"/>
              </a:ext>
            </a:extLst>
          </p:cNvPr>
          <p:cNvCxnSpPr>
            <a:cxnSpLocks/>
            <a:stCxn id="62" idx="0"/>
            <a:endCxn id="68" idx="0"/>
          </p:cNvCxnSpPr>
          <p:nvPr/>
        </p:nvCxnSpPr>
        <p:spPr>
          <a:xfrm rot="5400000">
            <a:off x="7724319" y="4433785"/>
            <a:ext cx="12700" cy="1820778"/>
          </a:xfrm>
          <a:prstGeom prst="curvedConnector3">
            <a:avLst>
              <a:gd name="adj1" fmla="val 3738465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73499A7C-8AAF-DDA1-10B6-A71532376CA2}"/>
              </a:ext>
            </a:extLst>
          </p:cNvPr>
          <p:cNvCxnSpPr>
            <a:cxnSpLocks/>
          </p:cNvCxnSpPr>
          <p:nvPr/>
        </p:nvCxnSpPr>
        <p:spPr>
          <a:xfrm rot="5400000">
            <a:off x="9548943" y="4463018"/>
            <a:ext cx="12700" cy="1820778"/>
          </a:xfrm>
          <a:prstGeom prst="curvedConnector3">
            <a:avLst>
              <a:gd name="adj1" fmla="val 3738465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1EC29F-8EEB-0E37-A532-5BE265386624}"/>
                  </a:ext>
                </a:extLst>
              </p:cNvPr>
              <p:cNvSpPr txBox="1"/>
              <p:nvPr/>
            </p:nvSpPr>
            <p:spPr>
              <a:xfrm>
                <a:off x="1338936" y="1766684"/>
                <a:ext cx="4385688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With </a:t>
                </a:r>
                <a:r>
                  <a:rPr lang="de-DE" err="1"/>
                  <a:t>cross-price</a:t>
                </a:r>
                <a:r>
                  <a:rPr lang="de-DE"/>
                  <a:t> </a:t>
                </a:r>
                <a:r>
                  <a:rPr lang="de-DE" err="1"/>
                  <a:t>elasticity</a:t>
                </a:r>
                <a:r>
                  <a:rPr lang="de-DE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1EC29F-8EEB-0E37-A532-5BE265386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36" y="1766684"/>
                <a:ext cx="4385688" cy="389337"/>
              </a:xfrm>
              <a:prstGeom prst="rect">
                <a:avLst/>
              </a:prstGeom>
              <a:blipFill>
                <a:blip r:embed="rId11"/>
                <a:stretch>
                  <a:fillRect l="-1252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9662B7-64A3-2FAB-267A-E40AAA66024C}"/>
                  </a:ext>
                </a:extLst>
              </p:cNvPr>
              <p:cNvSpPr txBox="1"/>
              <p:nvPr/>
            </p:nvSpPr>
            <p:spPr>
              <a:xfrm>
                <a:off x="6783131" y="1766684"/>
                <a:ext cx="5321265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Without </a:t>
                </a:r>
                <a:r>
                  <a:rPr lang="de-DE" err="1"/>
                  <a:t>cross-price</a:t>
                </a:r>
                <a:r>
                  <a:rPr lang="de-DE"/>
                  <a:t> </a:t>
                </a:r>
                <a:r>
                  <a:rPr lang="de-DE" err="1"/>
                  <a:t>elasticity</a:t>
                </a:r>
                <a:r>
                  <a:rPr lang="de-DE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)≠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9662B7-64A3-2FAB-267A-E40AAA66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131" y="1766684"/>
                <a:ext cx="5321265" cy="389337"/>
              </a:xfrm>
              <a:prstGeom prst="rect">
                <a:avLst/>
              </a:prstGeom>
              <a:blipFill>
                <a:blip r:embed="rId12"/>
                <a:stretch>
                  <a:fillRect l="-1031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33837FC5-31EA-CC58-1B71-6F1C908D18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10194" y="406339"/>
            <a:ext cx="4476972" cy="4383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03651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793FEB6-9C47-BCA5-FAE4-13061B961BCF}"/>
              </a:ext>
            </a:extLst>
          </p:cNvPr>
          <p:cNvSpPr/>
          <p:nvPr/>
        </p:nvSpPr>
        <p:spPr>
          <a:xfrm>
            <a:off x="8282599" y="2339700"/>
            <a:ext cx="825419" cy="77667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238FB65A-7DC5-32A6-E5E6-AE1F8E258B01}"/>
              </a:ext>
            </a:extLst>
          </p:cNvPr>
          <p:cNvSpPr/>
          <p:nvPr/>
        </p:nvSpPr>
        <p:spPr>
          <a:xfrm>
            <a:off x="2861227" y="2338201"/>
            <a:ext cx="825419" cy="77667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2AF2D11E-042B-5796-02E8-96562FF0BDFC}"/>
              </a:ext>
            </a:extLst>
          </p:cNvPr>
          <p:cNvSpPr/>
          <p:nvPr/>
        </p:nvSpPr>
        <p:spPr>
          <a:xfrm>
            <a:off x="10042772" y="2334597"/>
            <a:ext cx="825419" cy="77667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01527AA-0134-C944-2807-F328EC9A7FFB}"/>
              </a:ext>
            </a:extLst>
          </p:cNvPr>
          <p:cNvSpPr/>
          <p:nvPr/>
        </p:nvSpPr>
        <p:spPr>
          <a:xfrm>
            <a:off x="4704108" y="2345686"/>
            <a:ext cx="825419" cy="77667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DD8BB35-68DA-1867-F3D0-C48CCA1D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/>
              <a:t>Method 2</a:t>
            </a:r>
            <a:br>
              <a:rPr lang="en-US" noProof="0"/>
            </a:br>
            <a:r>
              <a:rPr lang="en-US" sz="2500" noProof="0"/>
              <a:t>Steps: Example for cross-price elasticity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2C00BB-ADEA-928A-6A50-CF7EBAE40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93342"/>
            <a:ext cx="6089400" cy="4966001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noProof="0"/>
              <a:t>Derive valid estimators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4DB65B-7007-F78E-FBC8-8393D5C6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EF07D-911F-57ED-85AA-26122665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34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0AA9BB-62C0-F223-0C6A-5785F6715ABA}"/>
              </a:ext>
            </a:extLst>
          </p:cNvPr>
          <p:cNvSpPr/>
          <p:nvPr/>
        </p:nvSpPr>
        <p:spPr>
          <a:xfrm>
            <a:off x="5832073" y="2304579"/>
            <a:ext cx="414190" cy="311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103389-F968-B35B-D645-E4C86CEE5F41}"/>
              </a:ext>
            </a:extLst>
          </p:cNvPr>
          <p:cNvSpPr/>
          <p:nvPr/>
        </p:nvSpPr>
        <p:spPr>
          <a:xfrm>
            <a:off x="5019160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26D0D5-782C-93B7-D866-64744FE62EF5}"/>
              </a:ext>
            </a:extLst>
          </p:cNvPr>
          <p:cNvSpPr/>
          <p:nvPr/>
        </p:nvSpPr>
        <p:spPr>
          <a:xfrm>
            <a:off x="5019160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643872-7C2A-42A8-BC8C-BD1A0029150C}"/>
              </a:ext>
            </a:extLst>
          </p:cNvPr>
          <p:cNvSpPr/>
          <p:nvPr/>
        </p:nvSpPr>
        <p:spPr>
          <a:xfrm rot="10800000">
            <a:off x="5019160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CB07DF-6C81-EB23-CD32-735BC81CB667}"/>
              </a:ext>
            </a:extLst>
          </p:cNvPr>
          <p:cNvCxnSpPr>
            <a:cxnSpLocks/>
            <a:stCxn id="9" idx="4"/>
            <a:endCxn id="8" idx="4"/>
          </p:cNvCxnSpPr>
          <p:nvPr/>
        </p:nvCxnSpPr>
        <p:spPr>
          <a:xfrm flipV="1">
            <a:off x="5109602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DF0DD6E-F228-5B88-701C-7A3ECA646234}"/>
              </a:ext>
            </a:extLst>
          </p:cNvPr>
          <p:cNvSpPr/>
          <p:nvPr/>
        </p:nvSpPr>
        <p:spPr>
          <a:xfrm>
            <a:off x="3198384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E5FE58-DA83-4A77-7BDB-5A594B2B507A}"/>
              </a:ext>
            </a:extLst>
          </p:cNvPr>
          <p:cNvSpPr/>
          <p:nvPr/>
        </p:nvSpPr>
        <p:spPr>
          <a:xfrm>
            <a:off x="3198384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0CA608-FB8B-48FB-6943-DAE53A932854}"/>
              </a:ext>
            </a:extLst>
          </p:cNvPr>
          <p:cNvSpPr/>
          <p:nvPr/>
        </p:nvSpPr>
        <p:spPr>
          <a:xfrm rot="10800000">
            <a:off x="3198384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633E97-3FEA-7E9C-A027-198D5EF090D0}"/>
              </a:ext>
            </a:extLst>
          </p:cNvPr>
          <p:cNvCxnSpPr>
            <a:cxnSpLocks/>
            <a:stCxn id="16" idx="4"/>
            <a:endCxn id="15" idx="4"/>
          </p:cNvCxnSpPr>
          <p:nvPr/>
        </p:nvCxnSpPr>
        <p:spPr>
          <a:xfrm flipV="1">
            <a:off x="3288827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6351F7B-2786-EFA3-9EFB-BC0F606142D2}"/>
              </a:ext>
            </a:extLst>
          </p:cNvPr>
          <p:cNvSpPr/>
          <p:nvPr/>
        </p:nvSpPr>
        <p:spPr>
          <a:xfrm>
            <a:off x="1377606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00D602-8649-AC8D-50B6-8131DB448710}"/>
              </a:ext>
            </a:extLst>
          </p:cNvPr>
          <p:cNvSpPr/>
          <p:nvPr/>
        </p:nvSpPr>
        <p:spPr>
          <a:xfrm>
            <a:off x="1377606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6F73A2-E201-58DE-F2FC-3C803AE591A1}"/>
              </a:ext>
            </a:extLst>
          </p:cNvPr>
          <p:cNvSpPr/>
          <p:nvPr/>
        </p:nvSpPr>
        <p:spPr>
          <a:xfrm rot="10800000">
            <a:off x="1377606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298860-E489-EC00-0003-9D98F2B7507B}"/>
              </a:ext>
            </a:extLst>
          </p:cNvPr>
          <p:cNvCxnSpPr>
            <a:cxnSpLocks/>
            <a:stCxn id="22" idx="4"/>
            <a:endCxn id="21" idx="4"/>
          </p:cNvCxnSpPr>
          <p:nvPr/>
        </p:nvCxnSpPr>
        <p:spPr>
          <a:xfrm flipV="1">
            <a:off x="1468051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4DE5D3-29A3-AC65-BBEB-15F6987EE308}"/>
              </a:ext>
            </a:extLst>
          </p:cNvPr>
          <p:cNvCxnSpPr>
            <a:cxnSpLocks/>
            <a:stCxn id="21" idx="0"/>
            <a:endCxn id="20" idx="4"/>
          </p:cNvCxnSpPr>
          <p:nvPr/>
        </p:nvCxnSpPr>
        <p:spPr>
          <a:xfrm flipV="1">
            <a:off x="1468052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A20460-9F35-9CDE-B3D4-8738149FCB33}"/>
              </a:ext>
            </a:extLst>
          </p:cNvPr>
          <p:cNvCxnSpPr>
            <a:cxnSpLocks/>
            <a:stCxn id="14" idx="2"/>
            <a:endCxn id="20" idx="6"/>
          </p:cNvCxnSpPr>
          <p:nvPr/>
        </p:nvCxnSpPr>
        <p:spPr>
          <a:xfrm flipH="1">
            <a:off x="1558495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11AE9C-E151-FD8D-FE80-A1303F1F1234}"/>
              </a:ext>
            </a:extLst>
          </p:cNvPr>
          <p:cNvCxnSpPr>
            <a:cxnSpLocks/>
            <a:stCxn id="5" idx="2"/>
            <a:endCxn id="14" idx="6"/>
          </p:cNvCxnSpPr>
          <p:nvPr/>
        </p:nvCxnSpPr>
        <p:spPr>
          <a:xfrm flipH="1">
            <a:off x="3379271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2A1E78D-9DCA-0FD6-EDCE-83D164DE6BA8}"/>
                  </a:ext>
                </a:extLst>
              </p:cNvPr>
              <p:cNvSpPr/>
              <p:nvPr/>
            </p:nvSpPr>
            <p:spPr>
              <a:xfrm>
                <a:off x="4887218" y="31148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2A1E78D-9DCA-0FD6-EDCE-83D164DE6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18" y="3114879"/>
                <a:ext cx="970593" cy="4916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896021-F105-1ACA-4109-D563A30CD610}"/>
                  </a:ext>
                </a:extLst>
              </p:cNvPr>
              <p:cNvSpPr/>
              <p:nvPr/>
            </p:nvSpPr>
            <p:spPr>
              <a:xfrm>
                <a:off x="4870435" y="23045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9896021-F105-1ACA-4109-D563A30CD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435" y="2304579"/>
                <a:ext cx="970593" cy="491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A717435-1A5A-DED3-3FAB-0D11B9950B80}"/>
                  </a:ext>
                </a:extLst>
              </p:cNvPr>
              <p:cNvSpPr/>
              <p:nvPr/>
            </p:nvSpPr>
            <p:spPr>
              <a:xfrm>
                <a:off x="4887218" y="5157406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A717435-1A5A-DED3-3FAB-0D11B9950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18" y="5157406"/>
                <a:ext cx="970593" cy="491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BAC497-B6D8-7D3D-4AC0-790BAF278824}"/>
                  </a:ext>
                </a:extLst>
              </p:cNvPr>
              <p:cNvSpPr/>
              <p:nvPr/>
            </p:nvSpPr>
            <p:spPr>
              <a:xfrm>
                <a:off x="3202868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BAC497-B6D8-7D3D-4AC0-790BAF278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3114879"/>
                <a:ext cx="970592" cy="49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05B466-EADC-5CB1-B961-83A8E3BF1572}"/>
                  </a:ext>
                </a:extLst>
              </p:cNvPr>
              <p:cNvSpPr/>
              <p:nvPr/>
            </p:nvSpPr>
            <p:spPr>
              <a:xfrm>
                <a:off x="3202868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05B466-EADC-5CB1-B961-83A8E3BF1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2304579"/>
                <a:ext cx="970592" cy="491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B8EC70-4458-DFF7-14F0-C2224467FFEF}"/>
                  </a:ext>
                </a:extLst>
              </p:cNvPr>
              <p:cNvSpPr/>
              <p:nvPr/>
            </p:nvSpPr>
            <p:spPr>
              <a:xfrm>
                <a:off x="3202868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FB8EC70-4458-DFF7-14F0-C2224467F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5157406"/>
                <a:ext cx="970592" cy="491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3BC2D5-507E-B02F-2DD4-861448C4D298}"/>
                  </a:ext>
                </a:extLst>
              </p:cNvPr>
              <p:cNvSpPr/>
              <p:nvPr/>
            </p:nvSpPr>
            <p:spPr>
              <a:xfrm>
                <a:off x="1384259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3BC2D5-507E-B02F-2DD4-861448C4D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3114879"/>
                <a:ext cx="970592" cy="491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F71C10-4FE0-45EE-4CBB-4F4E05397BEF}"/>
                  </a:ext>
                </a:extLst>
              </p:cNvPr>
              <p:cNvSpPr/>
              <p:nvPr/>
            </p:nvSpPr>
            <p:spPr>
              <a:xfrm>
                <a:off x="1384259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F71C10-4FE0-45EE-4CBB-4F4E05397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2304579"/>
                <a:ext cx="970592" cy="491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BBE54B8-EDA1-F15B-09A5-5DCE5C20AF8A}"/>
                  </a:ext>
                </a:extLst>
              </p:cNvPr>
              <p:cNvSpPr/>
              <p:nvPr/>
            </p:nvSpPr>
            <p:spPr>
              <a:xfrm>
                <a:off x="1384259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BBE54B8-EDA1-F15B-09A5-5DCE5C20A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59" y="5157406"/>
                <a:ext cx="970592" cy="491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7655DD3-1A64-C775-1CC0-FECF5CBB7790}"/>
              </a:ext>
            </a:extLst>
          </p:cNvPr>
          <p:cNvCxnSpPr>
            <a:cxnSpLocks/>
          </p:cNvCxnSpPr>
          <p:nvPr/>
        </p:nvCxnSpPr>
        <p:spPr>
          <a:xfrm flipH="1">
            <a:off x="145535" y="281505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49D7755-A49C-19FE-0DB2-96C93748DB81}"/>
              </a:ext>
            </a:extLst>
          </p:cNvPr>
          <p:cNvCxnSpPr>
            <a:cxnSpLocks/>
          </p:cNvCxnSpPr>
          <p:nvPr/>
        </p:nvCxnSpPr>
        <p:spPr>
          <a:xfrm flipH="1">
            <a:off x="5078845" y="281160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07A2746-30EA-DDFD-9A3A-C9CB50078D0F}"/>
              </a:ext>
            </a:extLst>
          </p:cNvPr>
          <p:cNvCxnSpPr>
            <a:cxnSpLocks/>
          </p:cNvCxnSpPr>
          <p:nvPr/>
        </p:nvCxnSpPr>
        <p:spPr>
          <a:xfrm flipH="1">
            <a:off x="5166998" y="3654145"/>
            <a:ext cx="92567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CAAA13B-56A3-DF9C-B051-A91B77F3C6E4}"/>
              </a:ext>
            </a:extLst>
          </p:cNvPr>
          <p:cNvCxnSpPr>
            <a:cxnSpLocks/>
          </p:cNvCxnSpPr>
          <p:nvPr/>
        </p:nvCxnSpPr>
        <p:spPr>
          <a:xfrm flipH="1">
            <a:off x="976009" y="3654145"/>
            <a:ext cx="40159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CDAE4F3-F145-3983-AB88-EB46F9FD44B9}"/>
              </a:ext>
            </a:extLst>
          </p:cNvPr>
          <p:cNvCxnSpPr>
            <a:cxnSpLocks/>
            <a:stCxn id="16" idx="5"/>
            <a:endCxn id="21" idx="5"/>
          </p:cNvCxnSpPr>
          <p:nvPr/>
        </p:nvCxnSpPr>
        <p:spPr>
          <a:xfrm flipH="1" flipV="1">
            <a:off x="1532005" y="3716640"/>
            <a:ext cx="1692868" cy="147666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3E7069A-9307-52D8-6389-ABDF6EE7D438}"/>
              </a:ext>
            </a:extLst>
          </p:cNvPr>
          <p:cNvCxnSpPr>
            <a:cxnSpLocks/>
            <a:stCxn id="9" idx="5"/>
            <a:endCxn id="15" idx="5"/>
          </p:cNvCxnSpPr>
          <p:nvPr/>
        </p:nvCxnSpPr>
        <p:spPr>
          <a:xfrm flipH="1" flipV="1">
            <a:off x="3352781" y="3716640"/>
            <a:ext cx="1692868" cy="1476660"/>
          </a:xfrm>
          <a:prstGeom prst="straightConnector1">
            <a:avLst/>
          </a:prstGeom>
          <a:ln w="19050">
            <a:solidFill>
              <a:schemeClr val="accent4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9AB9E33-AB07-2232-737F-553A1C9A456E}"/>
              </a:ext>
            </a:extLst>
          </p:cNvPr>
          <p:cNvCxnSpPr>
            <a:cxnSpLocks/>
          </p:cNvCxnSpPr>
          <p:nvPr/>
        </p:nvCxnSpPr>
        <p:spPr>
          <a:xfrm flipH="1" flipV="1">
            <a:off x="1081126" y="4874113"/>
            <a:ext cx="314414" cy="311575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BD063E2-2413-0E75-3B4E-681DD3F019B3}"/>
              </a:ext>
            </a:extLst>
          </p:cNvPr>
          <p:cNvCxnSpPr>
            <a:cxnSpLocks/>
          </p:cNvCxnSpPr>
          <p:nvPr/>
        </p:nvCxnSpPr>
        <p:spPr>
          <a:xfrm flipH="1" flipV="1">
            <a:off x="5184850" y="3706605"/>
            <a:ext cx="1189099" cy="116751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7D1DC6E-664B-F05C-D1F3-E796DBEE7235}"/>
              </a:ext>
            </a:extLst>
          </p:cNvPr>
          <p:cNvSpPr/>
          <p:nvPr/>
        </p:nvSpPr>
        <p:spPr>
          <a:xfrm>
            <a:off x="5706774" y="2264150"/>
            <a:ext cx="82884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B1C107-EB2B-60B7-4935-172E82D2F6A6}"/>
              </a:ext>
            </a:extLst>
          </p:cNvPr>
          <p:cNvSpPr/>
          <p:nvPr/>
        </p:nvSpPr>
        <p:spPr>
          <a:xfrm>
            <a:off x="-417468" y="2206872"/>
            <a:ext cx="1393477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A4463C65-63BF-EAA4-FFB5-1E7BC52B63B3}"/>
              </a:ext>
            </a:extLst>
          </p:cNvPr>
          <p:cNvCxnSpPr>
            <a:cxnSpLocks/>
          </p:cNvCxnSpPr>
          <p:nvPr/>
        </p:nvCxnSpPr>
        <p:spPr>
          <a:xfrm>
            <a:off x="1562719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30571700-846B-0CA5-80C0-AF37B9242D91}"/>
              </a:ext>
            </a:extLst>
          </p:cNvPr>
          <p:cNvSpPr/>
          <p:nvPr/>
        </p:nvSpPr>
        <p:spPr>
          <a:xfrm>
            <a:off x="11177953" y="2304579"/>
            <a:ext cx="414190" cy="311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BB689AA-997E-A8CA-5334-64660B7D8F4F}"/>
              </a:ext>
            </a:extLst>
          </p:cNvPr>
          <p:cNvSpPr/>
          <p:nvPr/>
        </p:nvSpPr>
        <p:spPr>
          <a:xfrm>
            <a:off x="10365040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4B16910-0AA0-FF6E-3A0B-E0467DB21F8A}"/>
              </a:ext>
            </a:extLst>
          </p:cNvPr>
          <p:cNvSpPr/>
          <p:nvPr/>
        </p:nvSpPr>
        <p:spPr>
          <a:xfrm>
            <a:off x="10365040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E14695-47E0-AEDB-4D53-5DD443C3AB1D}"/>
              </a:ext>
            </a:extLst>
          </p:cNvPr>
          <p:cNvSpPr/>
          <p:nvPr/>
        </p:nvSpPr>
        <p:spPr>
          <a:xfrm rot="10800000">
            <a:off x="10365040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F4E67F-3166-4F12-48FB-21B91E17D41A}"/>
              </a:ext>
            </a:extLst>
          </p:cNvPr>
          <p:cNvCxnSpPr>
            <a:cxnSpLocks/>
            <a:stCxn id="57" idx="4"/>
            <a:endCxn id="56" idx="4"/>
          </p:cNvCxnSpPr>
          <p:nvPr/>
        </p:nvCxnSpPr>
        <p:spPr>
          <a:xfrm flipV="1">
            <a:off x="10455482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84179B9C-F9A7-E6F7-0A26-1E58C1A18608}"/>
              </a:ext>
            </a:extLst>
          </p:cNvPr>
          <p:cNvSpPr/>
          <p:nvPr/>
        </p:nvSpPr>
        <p:spPr>
          <a:xfrm>
            <a:off x="8544264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69CEB8F-F092-49E8-6B5C-674E1D6BBB65}"/>
              </a:ext>
            </a:extLst>
          </p:cNvPr>
          <p:cNvSpPr/>
          <p:nvPr/>
        </p:nvSpPr>
        <p:spPr>
          <a:xfrm>
            <a:off x="8544264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8CC8F4E-6671-5E82-F7D8-0C3D88EA85F9}"/>
              </a:ext>
            </a:extLst>
          </p:cNvPr>
          <p:cNvSpPr/>
          <p:nvPr/>
        </p:nvSpPr>
        <p:spPr>
          <a:xfrm rot="10800000">
            <a:off x="8544264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447A86C-04B3-4EA8-6E47-E77DE6511128}"/>
              </a:ext>
            </a:extLst>
          </p:cNvPr>
          <p:cNvCxnSpPr>
            <a:cxnSpLocks/>
            <a:stCxn id="62" idx="4"/>
            <a:endCxn id="61" idx="4"/>
          </p:cNvCxnSpPr>
          <p:nvPr/>
        </p:nvCxnSpPr>
        <p:spPr>
          <a:xfrm flipV="1">
            <a:off x="8634707" y="3742525"/>
            <a:ext cx="2" cy="1424888"/>
          </a:xfrm>
          <a:prstGeom prst="straightConnector1">
            <a:avLst/>
          </a:prstGeom>
          <a:ln w="1905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508B629-27E4-E8BB-D0AA-A4DDEBCE5BE3}"/>
              </a:ext>
            </a:extLst>
          </p:cNvPr>
          <p:cNvSpPr/>
          <p:nvPr/>
        </p:nvSpPr>
        <p:spPr>
          <a:xfrm>
            <a:off x="6723486" y="2726674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223CAAF-F4A0-5A8B-A14A-AA4F8A25AB23}"/>
              </a:ext>
            </a:extLst>
          </p:cNvPr>
          <p:cNvSpPr/>
          <p:nvPr/>
        </p:nvSpPr>
        <p:spPr>
          <a:xfrm>
            <a:off x="6723486" y="3565766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7A900A7-19A7-0DF4-EDEB-278975ED12C7}"/>
              </a:ext>
            </a:extLst>
          </p:cNvPr>
          <p:cNvSpPr/>
          <p:nvPr/>
        </p:nvSpPr>
        <p:spPr>
          <a:xfrm rot="10800000">
            <a:off x="6723486" y="5167415"/>
            <a:ext cx="180889" cy="17675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F9647A0-D931-E1BD-87D8-E1FE6416AB2E}"/>
              </a:ext>
            </a:extLst>
          </p:cNvPr>
          <p:cNvCxnSpPr>
            <a:cxnSpLocks/>
            <a:stCxn id="68" idx="4"/>
            <a:endCxn id="67" idx="4"/>
          </p:cNvCxnSpPr>
          <p:nvPr/>
        </p:nvCxnSpPr>
        <p:spPr>
          <a:xfrm flipV="1">
            <a:off x="6813931" y="3742525"/>
            <a:ext cx="2" cy="1424888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0386609-1979-A2D6-A386-D9D2160AFAEE}"/>
              </a:ext>
            </a:extLst>
          </p:cNvPr>
          <p:cNvCxnSpPr>
            <a:cxnSpLocks/>
            <a:stCxn id="67" idx="0"/>
            <a:endCxn id="66" idx="4"/>
          </p:cNvCxnSpPr>
          <p:nvPr/>
        </p:nvCxnSpPr>
        <p:spPr>
          <a:xfrm flipV="1">
            <a:off x="6813932" y="2903434"/>
            <a:ext cx="0" cy="662332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6A2E88-0329-6678-86E2-22533A0B5526}"/>
              </a:ext>
            </a:extLst>
          </p:cNvPr>
          <p:cNvCxnSpPr>
            <a:cxnSpLocks/>
            <a:stCxn id="60" idx="2"/>
            <a:endCxn id="66" idx="6"/>
          </p:cNvCxnSpPr>
          <p:nvPr/>
        </p:nvCxnSpPr>
        <p:spPr>
          <a:xfrm flipH="1">
            <a:off x="6904375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70F1B64-1AE2-DAC9-0CFB-0FFB856F0A78}"/>
              </a:ext>
            </a:extLst>
          </p:cNvPr>
          <p:cNvCxnSpPr>
            <a:cxnSpLocks/>
            <a:stCxn id="55" idx="2"/>
            <a:endCxn id="60" idx="6"/>
          </p:cNvCxnSpPr>
          <p:nvPr/>
        </p:nvCxnSpPr>
        <p:spPr>
          <a:xfrm flipH="1">
            <a:off x="8725151" y="2815055"/>
            <a:ext cx="1639887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673D060-BC4B-52AC-E5F8-018F9C77EDEB}"/>
                  </a:ext>
                </a:extLst>
              </p:cNvPr>
              <p:cNvSpPr/>
              <p:nvPr/>
            </p:nvSpPr>
            <p:spPr>
              <a:xfrm>
                <a:off x="10233098" y="31148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673D060-BC4B-52AC-E5F8-018F9C77E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098" y="3114879"/>
                <a:ext cx="970593" cy="4916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BC2870-442E-110E-B88C-E5347C3E001B}"/>
                  </a:ext>
                </a:extLst>
              </p:cNvPr>
              <p:cNvSpPr/>
              <p:nvPr/>
            </p:nvSpPr>
            <p:spPr>
              <a:xfrm>
                <a:off x="10216315" y="2304579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BC2870-442E-110E-B88C-E5347C3E0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315" y="2304579"/>
                <a:ext cx="970593" cy="491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7AA203A-1C11-A781-E29E-5E6E157493B0}"/>
                  </a:ext>
                </a:extLst>
              </p:cNvPr>
              <p:cNvSpPr/>
              <p:nvPr/>
            </p:nvSpPr>
            <p:spPr>
              <a:xfrm>
                <a:off x="10233098" y="5157406"/>
                <a:ext cx="970593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7AA203A-1C11-A781-E29E-5E6E15749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098" y="5157406"/>
                <a:ext cx="970593" cy="491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AD7D9DB-E8E6-74EE-741B-4327E170070A}"/>
                  </a:ext>
                </a:extLst>
              </p:cNvPr>
              <p:cNvSpPr/>
              <p:nvPr/>
            </p:nvSpPr>
            <p:spPr>
              <a:xfrm>
                <a:off x="8548748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AD7D9DB-E8E6-74EE-741B-4327E1700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3114879"/>
                <a:ext cx="970592" cy="49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CB2B61-02D5-9C30-39BF-4A543AE203A7}"/>
                  </a:ext>
                </a:extLst>
              </p:cNvPr>
              <p:cNvSpPr/>
              <p:nvPr/>
            </p:nvSpPr>
            <p:spPr>
              <a:xfrm>
                <a:off x="8548748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4CB2B61-02D5-9C30-39BF-4A543AE20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2304579"/>
                <a:ext cx="970592" cy="491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E98FA50-C892-5244-270F-85AF31501391}"/>
                  </a:ext>
                </a:extLst>
              </p:cNvPr>
              <p:cNvSpPr/>
              <p:nvPr/>
            </p:nvSpPr>
            <p:spPr>
              <a:xfrm>
                <a:off x="8548748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E98FA50-C892-5244-270F-85AF31501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48" y="5157406"/>
                <a:ext cx="970592" cy="491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CDD9488-188A-B978-BDDB-03608D6AF189}"/>
                  </a:ext>
                </a:extLst>
              </p:cNvPr>
              <p:cNvSpPr/>
              <p:nvPr/>
            </p:nvSpPr>
            <p:spPr>
              <a:xfrm>
                <a:off x="6730139" y="31148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CDD9488-188A-B978-BDDB-03608D6AF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3114879"/>
                <a:ext cx="970592" cy="491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78F08C6-9E4C-BB47-5E28-A724062FC15B}"/>
                  </a:ext>
                </a:extLst>
              </p:cNvPr>
              <p:cNvSpPr/>
              <p:nvPr/>
            </p:nvSpPr>
            <p:spPr>
              <a:xfrm>
                <a:off x="6730139" y="2304579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78F08C6-9E4C-BB47-5E28-A724062FC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2304579"/>
                <a:ext cx="970592" cy="4916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F5EDE06-0742-9007-7DA5-A77BD18483D9}"/>
                  </a:ext>
                </a:extLst>
              </p:cNvPr>
              <p:cNvSpPr/>
              <p:nvPr/>
            </p:nvSpPr>
            <p:spPr>
              <a:xfrm>
                <a:off x="6730139" y="5157406"/>
                <a:ext cx="970592" cy="4916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6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F5EDE06-0742-9007-7DA5-A77BD1848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39" y="5157406"/>
                <a:ext cx="970592" cy="491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D319745-3CF1-0A37-AE39-95A321B53BBF}"/>
              </a:ext>
            </a:extLst>
          </p:cNvPr>
          <p:cNvCxnSpPr>
            <a:cxnSpLocks/>
          </p:cNvCxnSpPr>
          <p:nvPr/>
        </p:nvCxnSpPr>
        <p:spPr>
          <a:xfrm flipH="1">
            <a:off x="5491415" y="281505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B4D72E9-CDFE-C457-D1B5-33B69CFC2B5C}"/>
              </a:ext>
            </a:extLst>
          </p:cNvPr>
          <p:cNvCxnSpPr>
            <a:cxnSpLocks/>
          </p:cNvCxnSpPr>
          <p:nvPr/>
        </p:nvCxnSpPr>
        <p:spPr>
          <a:xfrm flipH="1">
            <a:off x="10424725" y="2811603"/>
            <a:ext cx="123207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A45307F-714A-6F61-4CF6-A0CC47DB48DB}"/>
              </a:ext>
            </a:extLst>
          </p:cNvPr>
          <p:cNvCxnSpPr>
            <a:cxnSpLocks/>
          </p:cNvCxnSpPr>
          <p:nvPr/>
        </p:nvCxnSpPr>
        <p:spPr>
          <a:xfrm flipH="1">
            <a:off x="10512878" y="3654145"/>
            <a:ext cx="92567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9AAA3F1-D9A2-DBC0-F0D1-C7A20309ADF2}"/>
              </a:ext>
            </a:extLst>
          </p:cNvPr>
          <p:cNvCxnSpPr>
            <a:cxnSpLocks/>
          </p:cNvCxnSpPr>
          <p:nvPr/>
        </p:nvCxnSpPr>
        <p:spPr>
          <a:xfrm flipH="1">
            <a:off x="6321889" y="3654145"/>
            <a:ext cx="40159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2E86360-1B62-8353-4099-986DCEC0E9BC}"/>
              </a:ext>
            </a:extLst>
          </p:cNvPr>
          <p:cNvCxnSpPr>
            <a:cxnSpLocks/>
          </p:cNvCxnSpPr>
          <p:nvPr/>
        </p:nvCxnSpPr>
        <p:spPr>
          <a:xfrm flipH="1" flipV="1">
            <a:off x="6427006" y="4874113"/>
            <a:ext cx="314414" cy="311575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991B8F8-F616-47EE-1D7A-B4FB6591C1D4}"/>
              </a:ext>
            </a:extLst>
          </p:cNvPr>
          <p:cNvCxnSpPr>
            <a:cxnSpLocks/>
          </p:cNvCxnSpPr>
          <p:nvPr/>
        </p:nvCxnSpPr>
        <p:spPr>
          <a:xfrm flipH="1" flipV="1">
            <a:off x="10530730" y="3706605"/>
            <a:ext cx="1189099" cy="1167510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4ED51D48-BB98-900A-DF3C-F3030191817F}"/>
              </a:ext>
            </a:extLst>
          </p:cNvPr>
          <p:cNvSpPr/>
          <p:nvPr/>
        </p:nvSpPr>
        <p:spPr>
          <a:xfrm>
            <a:off x="11052654" y="2264150"/>
            <a:ext cx="82884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3C4A20-0876-13CA-DFCE-757E1EB8C503}"/>
              </a:ext>
            </a:extLst>
          </p:cNvPr>
          <p:cNvSpPr/>
          <p:nvPr/>
        </p:nvSpPr>
        <p:spPr>
          <a:xfrm>
            <a:off x="5624237" y="2206872"/>
            <a:ext cx="776782" cy="355241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4F94E6E0-811C-3C9A-630F-3D5804729418}"/>
              </a:ext>
            </a:extLst>
          </p:cNvPr>
          <p:cNvCxnSpPr>
            <a:cxnSpLocks/>
          </p:cNvCxnSpPr>
          <p:nvPr/>
        </p:nvCxnSpPr>
        <p:spPr>
          <a:xfrm>
            <a:off x="6908599" y="3684164"/>
            <a:ext cx="22375" cy="1508825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Curved 97">
            <a:extLst>
              <a:ext uri="{FF2B5EF4-FFF2-40B4-BE49-F238E27FC236}">
                <a16:creationId xmlns:a16="http://schemas.microsoft.com/office/drawing/2014/main" id="{2046DA18-565C-5D0F-1255-9155714FE12E}"/>
              </a:ext>
            </a:extLst>
          </p:cNvPr>
          <p:cNvCxnSpPr>
            <a:cxnSpLocks/>
            <a:stCxn id="62" idx="0"/>
            <a:endCxn id="68" idx="0"/>
          </p:cNvCxnSpPr>
          <p:nvPr/>
        </p:nvCxnSpPr>
        <p:spPr>
          <a:xfrm rot="5400000">
            <a:off x="7724319" y="4433785"/>
            <a:ext cx="12700" cy="1820778"/>
          </a:xfrm>
          <a:prstGeom prst="curvedConnector3">
            <a:avLst>
              <a:gd name="adj1" fmla="val 3738465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73499A7C-8AAF-DDA1-10B6-A71532376CA2}"/>
              </a:ext>
            </a:extLst>
          </p:cNvPr>
          <p:cNvCxnSpPr>
            <a:cxnSpLocks/>
          </p:cNvCxnSpPr>
          <p:nvPr/>
        </p:nvCxnSpPr>
        <p:spPr>
          <a:xfrm rot="5400000">
            <a:off x="9548943" y="4463018"/>
            <a:ext cx="12700" cy="1820778"/>
          </a:xfrm>
          <a:prstGeom prst="curvedConnector3">
            <a:avLst>
              <a:gd name="adj1" fmla="val 3738465"/>
            </a:avLst>
          </a:prstGeom>
          <a:ln w="190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1EC29F-8EEB-0E37-A532-5BE265386624}"/>
                  </a:ext>
                </a:extLst>
              </p:cNvPr>
              <p:cNvSpPr txBox="1"/>
              <p:nvPr/>
            </p:nvSpPr>
            <p:spPr>
              <a:xfrm>
                <a:off x="1338936" y="1766684"/>
                <a:ext cx="423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With </a:t>
                </a:r>
                <a:r>
                  <a:rPr lang="de-DE" err="1"/>
                  <a:t>cross-price</a:t>
                </a:r>
                <a:r>
                  <a:rPr lang="de-DE"/>
                  <a:t> </a:t>
                </a:r>
                <a:r>
                  <a:rPr lang="de-DE" err="1"/>
                  <a:t>elasticity</a:t>
                </a:r>
                <a:r>
                  <a:rPr lang="de-DE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11EC29F-8EEB-0E37-A532-5BE265386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36" y="1766684"/>
                <a:ext cx="4235711" cy="369332"/>
              </a:xfrm>
              <a:prstGeom prst="rect">
                <a:avLst/>
              </a:prstGeom>
              <a:blipFill>
                <a:blip r:embed="rId11"/>
                <a:stretch>
                  <a:fillRect l="-129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9662B7-64A3-2FAB-267A-E40AAA66024C}"/>
                  </a:ext>
                </a:extLst>
              </p:cNvPr>
              <p:cNvSpPr txBox="1"/>
              <p:nvPr/>
            </p:nvSpPr>
            <p:spPr>
              <a:xfrm>
                <a:off x="6783131" y="1766684"/>
                <a:ext cx="5183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Without </a:t>
                </a:r>
                <a:r>
                  <a:rPr lang="de-DE" err="1"/>
                  <a:t>cross-price</a:t>
                </a:r>
                <a:r>
                  <a:rPr lang="de-DE"/>
                  <a:t> </a:t>
                </a:r>
                <a:r>
                  <a:rPr lang="de-DE" err="1"/>
                  <a:t>elasticity</a:t>
                </a:r>
                <a:r>
                  <a:rPr lang="de-DE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)≠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9662B7-64A3-2FAB-267A-E40AAA66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131" y="1766684"/>
                <a:ext cx="5183407" cy="369332"/>
              </a:xfrm>
              <a:prstGeom prst="rect">
                <a:avLst/>
              </a:prstGeom>
              <a:blipFill>
                <a:blip r:embed="rId12"/>
                <a:stretch>
                  <a:fillRect l="-105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B25E36D-017D-4981-42EF-C510DFAE17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3742" y="1074747"/>
            <a:ext cx="3477110" cy="2953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4409B2C-CD99-740C-311C-F2E8D484F5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6019" y="4660191"/>
            <a:ext cx="2592861" cy="166488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35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DD8BB35-68DA-1867-F3D0-C48CCA1D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/>
              <a:t>Method 2</a:t>
            </a:r>
            <a:br>
              <a:rPr lang="en-US" noProof="0"/>
            </a:br>
            <a:r>
              <a:rPr lang="en-US" sz="2500" noProof="0"/>
              <a:t>Steps: Example for cross-price elasticity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2C00BB-ADEA-928A-6A50-CF7EBAE40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93342"/>
            <a:ext cx="6089400" cy="4966001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noProof="0"/>
              <a:t>Derive valid estimators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4DB65B-7007-F78E-FBC8-8393D5C6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EF07D-911F-57ED-85AA-26122665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57151-1855-896B-5EE9-18BA69EE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67" y="1213495"/>
            <a:ext cx="6857933" cy="50458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F6AF74-AD29-EF83-670E-C9BAC38495F4}"/>
              </a:ext>
            </a:extLst>
          </p:cNvPr>
          <p:cNvSpPr/>
          <p:nvPr/>
        </p:nvSpPr>
        <p:spPr>
          <a:xfrm>
            <a:off x="8361485" y="1720422"/>
            <a:ext cx="1881553" cy="4475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03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DD8BB35-68DA-1867-F3D0-C48CCA1D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/>
              <a:t>CIV-demand valid across specifications</a:t>
            </a:r>
            <a:endParaRPr lang="en-US" sz="2500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4DB65B-7007-F78E-FBC8-8393D5C6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EF07D-911F-57ED-85AA-26122665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57151-1855-896B-5EE9-18BA69EE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67" y="1213495"/>
            <a:ext cx="6857933" cy="50458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069BB5-A903-D815-BC69-88F3FB5F9D5B}"/>
              </a:ext>
            </a:extLst>
          </p:cNvPr>
          <p:cNvSpPr/>
          <p:nvPr/>
        </p:nvSpPr>
        <p:spPr>
          <a:xfrm>
            <a:off x="4573582" y="3840898"/>
            <a:ext cx="6671779" cy="45583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21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D3EC30E-B5DE-CA29-842E-B94AA461B207}"/>
              </a:ext>
            </a:extLst>
          </p:cNvPr>
          <p:cNvGrpSpPr/>
          <p:nvPr/>
        </p:nvGrpSpPr>
        <p:grpSpPr>
          <a:xfrm>
            <a:off x="3316506" y="2747176"/>
            <a:ext cx="6719655" cy="1903669"/>
            <a:chOff x="3316506" y="2747176"/>
            <a:chExt cx="6719655" cy="1903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ABA5799-D024-D04F-6FFB-3E657977C7D0}"/>
                    </a:ext>
                  </a:extLst>
                </p:cNvPr>
                <p:cNvSpPr/>
                <p:nvPr/>
              </p:nvSpPr>
              <p:spPr>
                <a:xfrm>
                  <a:off x="3752162" y="4159213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oMath>
                    </m:oMathPara>
                  </a14:m>
                  <a:endParaRPr lang="de-DE" sz="16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ABA5799-D024-D04F-6FFB-3E657977C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162" y="4159213"/>
                  <a:ext cx="970593" cy="4916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E286413-F8E1-AB13-092B-AAFD61146F98}"/>
                    </a:ext>
                  </a:extLst>
                </p:cNvPr>
                <p:cNvSpPr/>
                <p:nvPr/>
              </p:nvSpPr>
              <p:spPr>
                <a:xfrm>
                  <a:off x="3335360" y="4159213"/>
                  <a:ext cx="176759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oMath>
                    </m:oMathPara>
                  </a14:m>
                  <a:endParaRPr lang="de-DE" sz="16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E286413-F8E1-AB13-092B-AAFD61146F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5360" y="4159213"/>
                  <a:ext cx="176759" cy="491632"/>
                </a:xfrm>
                <a:prstGeom prst="rect">
                  <a:avLst/>
                </a:prstGeom>
                <a:blipFill>
                  <a:blip r:embed="rId3"/>
                  <a:stretch>
                    <a:fillRect l="-58621" r="-27586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57AA89C-C9E9-8BB6-CAE6-70E76B831562}"/>
                </a:ext>
              </a:extLst>
            </p:cNvPr>
            <p:cNvGrpSpPr/>
            <p:nvPr/>
          </p:nvGrpSpPr>
          <p:grpSpPr>
            <a:xfrm>
              <a:off x="6965917" y="4072822"/>
              <a:ext cx="3070244" cy="559221"/>
              <a:chOff x="6956406" y="4055405"/>
              <a:chExt cx="3070244" cy="559221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74FB9E6-4B70-1D89-642D-A4DCB89F3D7A}"/>
                  </a:ext>
                </a:extLst>
              </p:cNvPr>
              <p:cNvSpPr/>
              <p:nvPr/>
            </p:nvSpPr>
            <p:spPr>
              <a:xfrm rot="16200000">
                <a:off x="8120331" y="4057470"/>
                <a:ext cx="180889" cy="176759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AFFD46A8-8239-31B5-BF0A-F568CC0DB148}"/>
                  </a:ext>
                </a:extLst>
              </p:cNvPr>
              <p:cNvCxnSpPr>
                <a:cxnSpLocks/>
                <a:stCxn id="69" idx="4"/>
                <a:endCxn id="62" idx="4"/>
              </p:cNvCxnSpPr>
              <p:nvPr/>
            </p:nvCxnSpPr>
            <p:spPr>
              <a:xfrm flipH="1" flipV="1">
                <a:off x="8299155" y="4145849"/>
                <a:ext cx="1480553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stealth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34746CE3-F3C6-2488-9128-1B9EE881179A}"/>
                  </a:ext>
                </a:extLst>
              </p:cNvPr>
              <p:cNvCxnSpPr>
                <a:cxnSpLocks/>
                <a:stCxn id="62" idx="0"/>
                <a:endCxn id="68" idx="4"/>
              </p:cNvCxnSpPr>
              <p:nvPr/>
            </p:nvCxnSpPr>
            <p:spPr>
              <a:xfrm flipH="1">
                <a:off x="7498332" y="4145849"/>
                <a:ext cx="6240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stealth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CAEB5A5E-24DA-1410-ED73-B3F9E8608AD8}"/>
                      </a:ext>
                    </a:extLst>
                  </p:cNvPr>
                  <p:cNvSpPr/>
                  <p:nvPr/>
                </p:nvSpPr>
                <p:spPr>
                  <a:xfrm>
                    <a:off x="7757229" y="4122994"/>
                    <a:ext cx="970593" cy="491632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de-DE" sz="16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CAEB5A5E-24DA-1410-ED73-B3F9E8608AD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7229" y="4122994"/>
                    <a:ext cx="970593" cy="4916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8C5EEBB9-F1CD-884D-3F39-B77D9549F0A4}"/>
                      </a:ext>
                    </a:extLst>
                  </p:cNvPr>
                  <p:cNvSpPr/>
                  <p:nvPr/>
                </p:nvSpPr>
                <p:spPr>
                  <a:xfrm>
                    <a:off x="6956406" y="4122994"/>
                    <a:ext cx="970593" cy="491632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de-DE" sz="16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8C5EEBB9-F1CD-884D-3F39-B77D9549F0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6406" y="4122994"/>
                    <a:ext cx="970593" cy="4916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A4CA9F2E-620A-038E-0736-8A912372629A}"/>
                      </a:ext>
                    </a:extLst>
                  </p:cNvPr>
                  <p:cNvSpPr/>
                  <p:nvPr/>
                </p:nvSpPr>
                <p:spPr>
                  <a:xfrm>
                    <a:off x="9744741" y="4104162"/>
                    <a:ext cx="281909" cy="491632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6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de-DE" sz="16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A4CA9F2E-620A-038E-0736-8A912372629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4741" y="4104162"/>
                    <a:ext cx="281909" cy="4916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870"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832BF36-EB43-E29C-7B1C-29BB644C1301}"/>
                  </a:ext>
                </a:extLst>
              </p:cNvPr>
              <p:cNvSpPr/>
              <p:nvPr/>
            </p:nvSpPr>
            <p:spPr>
              <a:xfrm rot="16200000">
                <a:off x="7319508" y="4057470"/>
                <a:ext cx="180889" cy="176759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F9E5368-A7D4-B9F2-E8F5-9A0A5266EC53}"/>
                  </a:ext>
                </a:extLst>
              </p:cNvPr>
              <p:cNvSpPr/>
              <p:nvPr/>
            </p:nvSpPr>
            <p:spPr>
              <a:xfrm rot="5400000">
                <a:off x="9777643" y="4057470"/>
                <a:ext cx="180889" cy="176759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4" name="Connector: Curved 73">
              <a:extLst>
                <a:ext uri="{FF2B5EF4-FFF2-40B4-BE49-F238E27FC236}">
                  <a16:creationId xmlns:a16="http://schemas.microsoft.com/office/drawing/2014/main" id="{1949C35E-F6C6-4488-71BC-37559DF6DF97}"/>
                </a:ext>
              </a:extLst>
            </p:cNvPr>
            <p:cNvCxnSpPr>
              <a:cxnSpLocks/>
              <a:stCxn id="62" idx="6"/>
              <a:endCxn id="69" idx="2"/>
            </p:cNvCxnSpPr>
            <p:nvPr/>
          </p:nvCxnSpPr>
          <p:spPr>
            <a:xfrm rot="5400000" flipH="1" flipV="1">
              <a:off x="9048942" y="3244167"/>
              <a:ext cx="12700" cy="1657311"/>
            </a:xfrm>
            <a:prstGeom prst="curvedConnector3">
              <a:avLst>
                <a:gd name="adj1" fmla="val 3771244"/>
              </a:avLst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AD0B127-9981-7C44-3F0D-563853B5DB1E}"/>
                </a:ext>
              </a:extLst>
            </p:cNvPr>
            <p:cNvSpPr txBox="1"/>
            <p:nvPr/>
          </p:nvSpPr>
          <p:spPr>
            <a:xfrm>
              <a:off x="4159636" y="2747176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Full graph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2D9ADD8-D0DC-64F7-A985-661119F47C04}"/>
                </a:ext>
              </a:extLst>
            </p:cNvPr>
            <p:cNvSpPr txBox="1"/>
            <p:nvPr/>
          </p:nvSpPr>
          <p:spPr>
            <a:xfrm>
              <a:off x="7372044" y="2747176"/>
              <a:ext cx="2257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Marginalized graph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C6590E-36C3-843F-1A50-C54826E944DF}"/>
                </a:ext>
              </a:extLst>
            </p:cNvPr>
            <p:cNvSpPr/>
            <p:nvPr/>
          </p:nvSpPr>
          <p:spPr>
            <a:xfrm rot="16200000">
              <a:off x="4115264" y="4093719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7D4C-974E-A1F2-F1D2-7D7108517030}"/>
                </a:ext>
              </a:extLst>
            </p:cNvPr>
            <p:cNvCxnSpPr>
              <a:cxnSpLocks/>
              <a:stCxn id="7" idx="4"/>
              <a:endCxn id="6" idx="4"/>
            </p:cNvCxnSpPr>
            <p:nvPr/>
          </p:nvCxnSpPr>
          <p:spPr>
            <a:xfrm flipH="1" flipV="1">
              <a:off x="4294088" y="4182098"/>
              <a:ext cx="148055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044C5E4-2373-258A-9E49-43155B577BA9}"/>
                </a:ext>
              </a:extLst>
            </p:cNvPr>
            <p:cNvCxnSpPr>
              <a:cxnSpLocks/>
              <a:stCxn id="6" idx="0"/>
              <a:endCxn id="5" idx="4"/>
            </p:cNvCxnSpPr>
            <p:nvPr/>
          </p:nvCxnSpPr>
          <p:spPr>
            <a:xfrm flipH="1">
              <a:off x="3493265" y="4182098"/>
              <a:ext cx="6240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CD56D99-20CB-B5E7-D972-38BD2123B874}"/>
                    </a:ext>
                  </a:extLst>
                </p:cNvPr>
                <p:cNvSpPr/>
                <p:nvPr/>
              </p:nvSpPr>
              <p:spPr>
                <a:xfrm>
                  <a:off x="5409474" y="4140411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oMath>
                    </m:oMathPara>
                  </a14:m>
                  <a:endParaRPr lang="de-DE" sz="16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CD56D99-20CB-B5E7-D972-38BD2123B8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9474" y="4140411"/>
                  <a:ext cx="970593" cy="4916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639A42-DDD5-E670-2ABF-A3992BA96116}"/>
                </a:ext>
              </a:extLst>
            </p:cNvPr>
            <p:cNvSpPr/>
            <p:nvPr/>
          </p:nvSpPr>
          <p:spPr>
            <a:xfrm rot="16200000">
              <a:off x="3314441" y="4093719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2FF5AF7-3C8A-6A02-CB52-F35E0A5F4F16}"/>
                </a:ext>
              </a:extLst>
            </p:cNvPr>
            <p:cNvSpPr/>
            <p:nvPr/>
          </p:nvSpPr>
          <p:spPr>
            <a:xfrm rot="5400000">
              <a:off x="5772576" y="4093719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401E4D1-1484-355E-2049-2E24071F3967}"/>
                </a:ext>
              </a:extLst>
            </p:cNvPr>
            <p:cNvSpPr/>
            <p:nvPr/>
          </p:nvSpPr>
          <p:spPr>
            <a:xfrm rot="16200000">
              <a:off x="4943920" y="3464647"/>
              <a:ext cx="180889" cy="17675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3925A17-B6D3-CFA7-A357-94072C482A2E}"/>
                </a:ext>
              </a:extLst>
            </p:cNvPr>
            <p:cNvCxnSpPr>
              <a:cxnSpLocks/>
              <a:stCxn id="7" idx="3"/>
              <a:endCxn id="3" idx="3"/>
            </p:cNvCxnSpPr>
            <p:nvPr/>
          </p:nvCxnSpPr>
          <p:spPr>
            <a:xfrm flipH="1" flipV="1">
              <a:off x="5096858" y="3616980"/>
              <a:ext cx="703669" cy="50116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AC73E79-DCE5-A2B0-CBC5-109727ED4D88}"/>
                </a:ext>
              </a:extLst>
            </p:cNvPr>
            <p:cNvCxnSpPr>
              <a:cxnSpLocks/>
              <a:stCxn id="6" idx="5"/>
              <a:endCxn id="3" idx="1"/>
            </p:cNvCxnSpPr>
            <p:nvPr/>
          </p:nvCxnSpPr>
          <p:spPr>
            <a:xfrm flipV="1">
              <a:off x="4268202" y="3616980"/>
              <a:ext cx="703669" cy="50116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20CE37A9-0E0B-8BBF-DEBD-64B5271574A0}"/>
                    </a:ext>
                  </a:extLst>
                </p:cNvPr>
                <p:cNvSpPr/>
                <p:nvPr/>
              </p:nvSpPr>
              <p:spPr>
                <a:xfrm>
                  <a:off x="4607093" y="3094052"/>
                  <a:ext cx="970593" cy="4916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6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de-DE" sz="16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p>
                        </m:sSup>
                      </m:oMath>
                    </m:oMathPara>
                  </a14:m>
                  <a:endParaRPr lang="de-DE" sz="16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20CE37A9-0E0B-8BBF-DEBD-64B5271574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7093" y="3094052"/>
                  <a:ext cx="970593" cy="4916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0581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9C20-FC0F-8A50-91CD-C710098D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414"/>
            <a:ext cx="10515600" cy="720356"/>
          </a:xfrm>
        </p:spPr>
        <p:txBody>
          <a:bodyPr/>
          <a:lstStyle/>
          <a:p>
            <a:r>
              <a:rPr lang="en-US" noProof="0"/>
              <a:t>Model variations </a:t>
            </a:r>
            <a:r>
              <a:rPr lang="en-US" sz="2000" noProof="0"/>
              <a:t>(all AR + price elastic)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8D2B8-FDD2-452A-3170-9CF450320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8329" y="1056390"/>
            <a:ext cx="3071483" cy="490644"/>
          </a:xfrm>
        </p:spPr>
        <p:txBody>
          <a:bodyPr>
            <a:normAutofit/>
          </a:bodyPr>
          <a:lstStyle/>
          <a:p>
            <a:r>
              <a:rPr lang="en-US" sz="2000" noProof="0"/>
              <a:t>Homogenous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42416A2-5645-E501-04EA-E8858F6A0A69}"/>
              </a:ext>
            </a:extLst>
          </p:cNvPr>
          <p:cNvSpPr txBox="1">
            <a:spLocks/>
          </p:cNvSpPr>
          <p:nvPr/>
        </p:nvSpPr>
        <p:spPr>
          <a:xfrm>
            <a:off x="4748848" y="1056390"/>
            <a:ext cx="3071483" cy="4906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Heterogenous, unobserved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8F6398C-5DB6-AAB2-4B29-1363A1B9FC83}"/>
              </a:ext>
            </a:extLst>
          </p:cNvPr>
          <p:cNvSpPr txBox="1">
            <a:spLocks/>
          </p:cNvSpPr>
          <p:nvPr/>
        </p:nvSpPr>
        <p:spPr>
          <a:xfrm>
            <a:off x="8957546" y="1056390"/>
            <a:ext cx="3071483" cy="4906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Cross-price elasticities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3DAA1EE-3EE0-CE2E-3D78-1714C4881D5D}"/>
              </a:ext>
            </a:extLst>
          </p:cNvPr>
          <p:cNvSpPr txBox="1">
            <a:spLocks/>
          </p:cNvSpPr>
          <p:nvPr/>
        </p:nvSpPr>
        <p:spPr>
          <a:xfrm>
            <a:off x="2020638" y="855770"/>
            <a:ext cx="3071483" cy="3456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/>
              <a:t>Simple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3C361B-BCA0-341A-11CA-4B6861D25578}"/>
              </a:ext>
            </a:extLst>
          </p:cNvPr>
          <p:cNvSpPr txBox="1">
            <a:spLocks/>
          </p:cNvSpPr>
          <p:nvPr/>
        </p:nvSpPr>
        <p:spPr>
          <a:xfrm>
            <a:off x="7565346" y="855770"/>
            <a:ext cx="3071483" cy="3456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/>
              <a:t>Complex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74ACE9-B5CF-A7B2-11C9-A49F722BF311}"/>
              </a:ext>
            </a:extLst>
          </p:cNvPr>
          <p:cNvCxnSpPr>
            <a:cxnSpLocks/>
          </p:cNvCxnSpPr>
          <p:nvPr/>
        </p:nvCxnSpPr>
        <p:spPr>
          <a:xfrm>
            <a:off x="1270474" y="1161158"/>
            <a:ext cx="2705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BAE14A-151F-B24D-3551-8976F9CE1071}"/>
              </a:ext>
            </a:extLst>
          </p:cNvPr>
          <p:cNvCxnSpPr>
            <a:cxnSpLocks/>
          </p:cNvCxnSpPr>
          <p:nvPr/>
        </p:nvCxnSpPr>
        <p:spPr>
          <a:xfrm>
            <a:off x="4706511" y="1161158"/>
            <a:ext cx="70169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F3BFDF6-A3C7-A51B-A825-8B4C7E238794}"/>
              </a:ext>
            </a:extLst>
          </p:cNvPr>
          <p:cNvSpPr txBox="1">
            <a:spLocks/>
          </p:cNvSpPr>
          <p:nvPr/>
        </p:nvSpPr>
        <p:spPr>
          <a:xfrm>
            <a:off x="174116" y="1764979"/>
            <a:ext cx="900031" cy="490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/>
              <a:t>demand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/>
              <a:t>function</a:t>
            </a:r>
          </a:p>
        </p:txBody>
      </p:sp>
      <p:pic>
        <p:nvPicPr>
          <p:cNvPr id="25" name="Content Placeholder 6">
            <a:extLst>
              <a:ext uri="{FF2B5EF4-FFF2-40B4-BE49-F238E27FC236}">
                <a16:creationId xmlns:a16="http://schemas.microsoft.com/office/drawing/2014/main" id="{460E70DD-2D54-F596-286E-6D2B52954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352" y="1576126"/>
            <a:ext cx="4164878" cy="1967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AA095CB-B623-B535-7E49-2EB9162B8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474" y="1839613"/>
            <a:ext cx="2572109" cy="533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C363C-0F97-12BA-5177-BFD71B1F4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603" y="1747654"/>
            <a:ext cx="3213783" cy="6842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1539AE2-EACE-6620-F1EE-692F0E576AF3}"/>
              </a:ext>
            </a:extLst>
          </p:cNvPr>
          <p:cNvGrpSpPr/>
          <p:nvPr/>
        </p:nvGrpSpPr>
        <p:grpSpPr>
          <a:xfrm>
            <a:off x="461083" y="3728427"/>
            <a:ext cx="4190889" cy="2096731"/>
            <a:chOff x="-417566" y="1313674"/>
            <a:chExt cx="4190889" cy="209673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C27FA05-98E9-2BBB-92AE-97EE496B30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1286" y="2174499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9D0891-F4AD-21FD-8A07-23826C18FA3E}"/>
                </a:ext>
              </a:extLst>
            </p:cNvPr>
            <p:cNvSpPr/>
            <p:nvPr/>
          </p:nvSpPr>
          <p:spPr>
            <a:xfrm>
              <a:off x="3129703" y="1370428"/>
              <a:ext cx="235096" cy="180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2F12B84-7779-4F6D-4158-643EEF980BCF}"/>
                </a:ext>
              </a:extLst>
            </p:cNvPr>
            <p:cNvGrpSpPr/>
            <p:nvPr/>
          </p:nvGrpSpPr>
          <p:grpSpPr>
            <a:xfrm>
              <a:off x="601327" y="1370428"/>
              <a:ext cx="2542985" cy="1942667"/>
              <a:chOff x="601327" y="1370428"/>
              <a:chExt cx="2542985" cy="1942667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C440C8F-9581-7ECE-21FF-A349D68FCE07}"/>
                  </a:ext>
                </a:extLst>
              </p:cNvPr>
              <p:cNvSpPr/>
              <p:nvPr/>
            </p:nvSpPr>
            <p:spPr>
              <a:xfrm>
                <a:off x="2668289" y="1615607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4AAF76B-4527-E7B9-D4B2-7A3C42531A1B}"/>
                  </a:ext>
                </a:extLst>
              </p:cNvPr>
              <p:cNvSpPr/>
              <p:nvPr/>
            </p:nvSpPr>
            <p:spPr>
              <a:xfrm>
                <a:off x="2668289" y="2103003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15135C8-0AB6-45B3-72FB-1DD426CCC6C4}"/>
                  </a:ext>
                </a:extLst>
              </p:cNvPr>
              <p:cNvSpPr/>
              <p:nvPr/>
            </p:nvSpPr>
            <p:spPr>
              <a:xfrm rot="10800000">
                <a:off x="2668289" y="3033339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7413B3A-0719-29D3-570A-F5812A48821E}"/>
                  </a:ext>
                </a:extLst>
              </p:cNvPr>
              <p:cNvCxnSpPr>
                <a:cxnSpLocks/>
                <a:stCxn id="30" idx="4"/>
                <a:endCxn id="28" idx="4"/>
              </p:cNvCxnSpPr>
              <p:nvPr/>
            </p:nvCxnSpPr>
            <p:spPr>
              <a:xfrm flipV="1">
                <a:off x="2719625" y="2205676"/>
                <a:ext cx="1" cy="8276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or: Curved 33">
                <a:extLst>
                  <a:ext uri="{FF2B5EF4-FFF2-40B4-BE49-F238E27FC236}">
                    <a16:creationId xmlns:a16="http://schemas.microsoft.com/office/drawing/2014/main" id="{F8BF679B-DA69-D023-03CD-6723BA829F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3819" y="2135292"/>
                <a:ext cx="12700" cy="930335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20CF693-CB9E-7698-740A-20A447A0E24D}"/>
                  </a:ext>
                </a:extLst>
              </p:cNvPr>
              <p:cNvCxnSpPr>
                <a:cxnSpLocks/>
                <a:stCxn id="28" idx="0"/>
                <a:endCxn id="26" idx="4"/>
              </p:cNvCxnSpPr>
              <p:nvPr/>
            </p:nvCxnSpPr>
            <p:spPr>
              <a:xfrm flipV="1">
                <a:off x="2719626" y="1718280"/>
                <a:ext cx="0" cy="38472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1D9421B-54A3-122E-2F7B-589130EA0588}"/>
                  </a:ext>
                </a:extLst>
              </p:cNvPr>
              <p:cNvSpPr/>
              <p:nvPr/>
            </p:nvSpPr>
            <p:spPr>
              <a:xfrm>
                <a:off x="1634808" y="1615607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A6938FE-7EE1-D727-FD06-9CA41D914084}"/>
                  </a:ext>
                </a:extLst>
              </p:cNvPr>
              <p:cNvSpPr/>
              <p:nvPr/>
            </p:nvSpPr>
            <p:spPr>
              <a:xfrm>
                <a:off x="1634808" y="2103003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3CA4D80-292C-43B2-EBB8-0A36E955A6C9}"/>
                  </a:ext>
                </a:extLst>
              </p:cNvPr>
              <p:cNvSpPr/>
              <p:nvPr/>
            </p:nvSpPr>
            <p:spPr>
              <a:xfrm rot="10800000">
                <a:off x="1634808" y="3033339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5ED3903-7E2F-F7A3-07F1-71EA6ED19ED4}"/>
                  </a:ext>
                </a:extLst>
              </p:cNvPr>
              <p:cNvCxnSpPr>
                <a:cxnSpLocks/>
                <a:stCxn id="39" idx="4"/>
                <a:endCxn id="38" idx="4"/>
              </p:cNvCxnSpPr>
              <p:nvPr/>
            </p:nvCxnSpPr>
            <p:spPr>
              <a:xfrm flipV="1">
                <a:off x="1686144" y="2205676"/>
                <a:ext cx="1" cy="8276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or: Curved 40">
                <a:extLst>
                  <a:ext uri="{FF2B5EF4-FFF2-40B4-BE49-F238E27FC236}">
                    <a16:creationId xmlns:a16="http://schemas.microsoft.com/office/drawing/2014/main" id="{392FCCA2-B98F-4DF0-A3ED-62B2109EA6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338" y="2135292"/>
                <a:ext cx="12700" cy="930335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01A588B6-1301-75C8-E3CE-6E1CEE64AEF0}"/>
                  </a:ext>
                </a:extLst>
              </p:cNvPr>
              <p:cNvCxnSpPr>
                <a:cxnSpLocks/>
                <a:stCxn id="38" idx="0"/>
                <a:endCxn id="37" idx="4"/>
              </p:cNvCxnSpPr>
              <p:nvPr/>
            </p:nvCxnSpPr>
            <p:spPr>
              <a:xfrm flipV="1">
                <a:off x="1686145" y="1718280"/>
                <a:ext cx="0" cy="38472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3DE2AE2-FFB2-E1E0-CEF1-3415F3A02F5B}"/>
                  </a:ext>
                </a:extLst>
              </p:cNvPr>
              <p:cNvSpPr/>
              <p:nvPr/>
            </p:nvSpPr>
            <p:spPr>
              <a:xfrm>
                <a:off x="601327" y="1615607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AF8152C-1C5C-FC43-0FDB-846A9A70EC82}"/>
                  </a:ext>
                </a:extLst>
              </p:cNvPr>
              <p:cNvSpPr/>
              <p:nvPr/>
            </p:nvSpPr>
            <p:spPr>
              <a:xfrm>
                <a:off x="601327" y="2103003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26823FF-D6E5-B952-642C-FF2C7FC1E8C4}"/>
                  </a:ext>
                </a:extLst>
              </p:cNvPr>
              <p:cNvSpPr/>
              <p:nvPr/>
            </p:nvSpPr>
            <p:spPr>
              <a:xfrm rot="10800000">
                <a:off x="601327" y="3033339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5186138A-3B0E-464C-CA5A-423EB4750683}"/>
                  </a:ext>
                </a:extLst>
              </p:cNvPr>
              <p:cNvCxnSpPr>
                <a:cxnSpLocks/>
                <a:stCxn id="45" idx="4"/>
                <a:endCxn id="44" idx="4"/>
              </p:cNvCxnSpPr>
              <p:nvPr/>
            </p:nvCxnSpPr>
            <p:spPr>
              <a:xfrm flipV="1">
                <a:off x="652663" y="2205676"/>
                <a:ext cx="1" cy="8276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: Curved 46">
                <a:extLst>
                  <a:ext uri="{FF2B5EF4-FFF2-40B4-BE49-F238E27FC236}">
                    <a16:creationId xmlns:a16="http://schemas.microsoft.com/office/drawing/2014/main" id="{BEFACF7E-D884-73F8-64C1-23627151E7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857" y="2135292"/>
                <a:ext cx="12700" cy="930335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8C6AFA9F-A2BA-2F55-9925-3CE63C16ACCB}"/>
                  </a:ext>
                </a:extLst>
              </p:cNvPr>
              <p:cNvCxnSpPr>
                <a:cxnSpLocks/>
                <a:stCxn id="44" idx="0"/>
                <a:endCxn id="43" idx="4"/>
              </p:cNvCxnSpPr>
              <p:nvPr/>
            </p:nvCxnSpPr>
            <p:spPr>
              <a:xfrm flipV="1">
                <a:off x="652664" y="1718280"/>
                <a:ext cx="0" cy="38472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4E85BE13-6BE4-1995-9CF8-ECE98D540D61}"/>
                  </a:ext>
                </a:extLst>
              </p:cNvPr>
              <p:cNvCxnSpPr>
                <a:cxnSpLocks/>
                <a:stCxn id="28" idx="3"/>
                <a:endCxn id="39" idx="3"/>
              </p:cNvCxnSpPr>
              <p:nvPr/>
            </p:nvCxnSpPr>
            <p:spPr>
              <a:xfrm flipH="1">
                <a:off x="1722445" y="2190640"/>
                <a:ext cx="960880" cy="85773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BD7C45A-CEED-76C6-6A5E-CA7732705C6C}"/>
                  </a:ext>
                </a:extLst>
              </p:cNvPr>
              <p:cNvCxnSpPr>
                <a:cxnSpLocks/>
                <a:stCxn id="38" idx="3"/>
                <a:endCxn id="45" idx="3"/>
              </p:cNvCxnSpPr>
              <p:nvPr/>
            </p:nvCxnSpPr>
            <p:spPr>
              <a:xfrm flipH="1">
                <a:off x="688964" y="2190640"/>
                <a:ext cx="960880" cy="85773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62EE8A0B-D7EE-9354-899E-9798FFE5D4F7}"/>
                  </a:ext>
                </a:extLst>
              </p:cNvPr>
              <p:cNvCxnSpPr>
                <a:cxnSpLocks/>
                <a:stCxn id="37" idx="2"/>
                <a:endCxn id="43" idx="6"/>
              </p:cNvCxnSpPr>
              <p:nvPr/>
            </p:nvCxnSpPr>
            <p:spPr>
              <a:xfrm flipH="1">
                <a:off x="704000" y="1666944"/>
                <a:ext cx="93080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851512DA-A53D-C32D-CBB8-CE3A364B742E}"/>
                  </a:ext>
                </a:extLst>
              </p:cNvPr>
              <p:cNvCxnSpPr>
                <a:cxnSpLocks/>
                <a:stCxn id="26" idx="2"/>
                <a:endCxn id="37" idx="6"/>
              </p:cNvCxnSpPr>
              <p:nvPr/>
            </p:nvCxnSpPr>
            <p:spPr>
              <a:xfrm flipH="1">
                <a:off x="1737481" y="1666944"/>
                <a:ext cx="93080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52075991-E5E0-A2C1-C74E-F03E1E563406}"/>
                  </a:ext>
                </a:extLst>
              </p:cNvPr>
              <p:cNvCxnSpPr>
                <a:cxnSpLocks/>
                <a:stCxn id="30" idx="6"/>
                <a:endCxn id="39" idx="2"/>
              </p:cNvCxnSpPr>
              <p:nvPr/>
            </p:nvCxnSpPr>
            <p:spPr>
              <a:xfrm flipH="1">
                <a:off x="1737481" y="3084675"/>
                <a:ext cx="93080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2F4F0C46-A3A5-DFD3-D04D-4ECFB2DF3108}"/>
                  </a:ext>
                </a:extLst>
              </p:cNvPr>
              <p:cNvCxnSpPr>
                <a:cxnSpLocks/>
                <a:stCxn id="39" idx="6"/>
                <a:endCxn id="45" idx="2"/>
              </p:cNvCxnSpPr>
              <p:nvPr/>
            </p:nvCxnSpPr>
            <p:spPr>
              <a:xfrm flipH="1">
                <a:off x="704000" y="3084675"/>
                <a:ext cx="93080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5EE67E0-498E-DE27-3103-4DC02D26447C}"/>
                  </a:ext>
                </a:extLst>
              </p:cNvPr>
              <p:cNvGrpSpPr/>
              <p:nvPr/>
            </p:nvGrpSpPr>
            <p:grpSpPr>
              <a:xfrm>
                <a:off x="2583873" y="1370428"/>
                <a:ext cx="560439" cy="1942667"/>
                <a:chOff x="6029607" y="2878037"/>
                <a:chExt cx="560439" cy="194266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6CE65179-B869-7B85-A747-2C149ECD61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9133" y="3348709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6CE65179-B869-7B85-A747-2C149ECD61F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39133" y="3348709"/>
                      <a:ext cx="550913" cy="28557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AC16BDB8-862D-859D-0F14-BDA745A2AD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29607" y="2878037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AC16BDB8-862D-859D-0F14-BDA745A2ADD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29607" y="2878037"/>
                      <a:ext cx="550913" cy="28557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8525068A-F5D0-535B-3497-EAF951A49C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9133" y="4535134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8525068A-F5D0-535B-3497-EAF951A49C3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39133" y="4535134"/>
                      <a:ext cx="550913" cy="28557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0C2E241-8073-44C5-C9E5-63D8F6EEA78B}"/>
                  </a:ext>
                </a:extLst>
              </p:cNvPr>
              <p:cNvGrpSpPr/>
              <p:nvPr/>
            </p:nvGrpSpPr>
            <p:grpSpPr>
              <a:xfrm>
                <a:off x="1637354" y="1370428"/>
                <a:ext cx="550913" cy="1942667"/>
                <a:chOff x="5081289" y="2935187"/>
                <a:chExt cx="550913" cy="194266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272A0CF-C91E-792F-0EED-1762044BAA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1289" y="3405859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272A0CF-C91E-792F-0EED-1762044BAA5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81289" y="3405859"/>
                      <a:ext cx="550913" cy="28557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3AE812B9-2692-D97D-4862-AD6E69AD0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1289" y="2935187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3AE812B9-2692-D97D-4862-AD6E69AD0EB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81289" y="2935187"/>
                      <a:ext cx="550913" cy="28557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105D664F-CBFD-3C57-F926-B3EB3C8C18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1289" y="4592284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105D664F-CBFD-3C57-F926-B3EB3C8C185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81289" y="4592284"/>
                      <a:ext cx="550913" cy="28557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F023E5D-0E61-1E81-14BD-923557C2293F}"/>
                  </a:ext>
                </a:extLst>
              </p:cNvPr>
              <p:cNvGrpSpPr/>
              <p:nvPr/>
            </p:nvGrpSpPr>
            <p:grpSpPr>
              <a:xfrm>
                <a:off x="605103" y="1370428"/>
                <a:ext cx="550913" cy="1942667"/>
                <a:chOff x="6191533" y="3030437"/>
                <a:chExt cx="550913" cy="194266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415EFD08-9E34-0E34-5FE0-E13B3844F7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533" y="3501109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  <m:sup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415EFD08-9E34-0E34-5FE0-E13B3844F75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91533" y="3501109"/>
                      <a:ext cx="550913" cy="28557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32445C19-48B0-FF8D-A740-4FF59098B9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533" y="3030437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32445C19-48B0-FF8D-A740-4FF59098B9A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91533" y="3030437"/>
                      <a:ext cx="550913" cy="28557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073A84E5-2080-CF10-0A3F-7A51E1E268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533" y="4687534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  <m:sup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073A84E5-2080-CF10-0A3F-7A51E1E268B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91533" y="4687534"/>
                      <a:ext cx="550913" cy="28557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F8A9E6B-8E0E-323A-2F50-27A5040180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8003" y="1666943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41F9A15-42C8-F022-0741-8E6B24FF86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8003" y="3084675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0AA36A1-5732-7F9E-7357-7E4CE7855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47978" y="2176503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FA23A48-C0A7-4702-9B3C-3CB4DA5EF4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2167" y="1664939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62D9204-2B13-4231-2DE7-3B23C1403D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2167" y="3082671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8C2CB4-D705-1A33-3C90-CCAD8C8706F7}"/>
                </a:ext>
              </a:extLst>
            </p:cNvPr>
            <p:cNvSpPr/>
            <p:nvPr/>
          </p:nvSpPr>
          <p:spPr>
            <a:xfrm>
              <a:off x="-417566" y="1313674"/>
              <a:ext cx="790944" cy="2063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9EA9FDD-5113-31C2-832F-EBDBB74656F6}"/>
                </a:ext>
              </a:extLst>
            </p:cNvPr>
            <p:cNvSpPr/>
            <p:nvPr/>
          </p:nvSpPr>
          <p:spPr>
            <a:xfrm>
              <a:off x="3057228" y="1346945"/>
              <a:ext cx="716095" cy="2063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C4AE301-642A-6488-BE11-87031BD83E17}"/>
              </a:ext>
            </a:extLst>
          </p:cNvPr>
          <p:cNvGrpSpPr/>
          <p:nvPr/>
        </p:nvGrpSpPr>
        <p:grpSpPr>
          <a:xfrm>
            <a:off x="4610815" y="3728427"/>
            <a:ext cx="3633852" cy="2344905"/>
            <a:chOff x="3148155" y="1174750"/>
            <a:chExt cx="3633852" cy="2344905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216FA85-5042-28F2-2D61-363F4A148E0E}"/>
                </a:ext>
              </a:extLst>
            </p:cNvPr>
            <p:cNvCxnSpPr>
              <a:cxnSpLocks/>
              <a:stCxn id="115" idx="0"/>
              <a:endCxn id="88" idx="4"/>
            </p:cNvCxnSpPr>
            <p:nvPr/>
          </p:nvCxnSpPr>
          <p:spPr>
            <a:xfrm flipV="1">
              <a:off x="6053251" y="1612549"/>
              <a:ext cx="0" cy="3177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49337DE-A552-D526-CEA3-7F031B377C51}"/>
                </a:ext>
              </a:extLst>
            </p:cNvPr>
            <p:cNvCxnSpPr>
              <a:cxnSpLocks/>
              <a:stCxn id="116" idx="0"/>
              <a:endCxn id="89" idx="4"/>
            </p:cNvCxnSpPr>
            <p:nvPr/>
          </p:nvCxnSpPr>
          <p:spPr>
            <a:xfrm flipV="1">
              <a:off x="5019770" y="1612549"/>
              <a:ext cx="0" cy="3177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D2A938D-D095-6344-A02C-25A7B81BB3E4}"/>
                </a:ext>
              </a:extLst>
            </p:cNvPr>
            <p:cNvCxnSpPr>
              <a:cxnSpLocks/>
              <a:stCxn id="112" idx="0"/>
              <a:endCxn id="90" idx="4"/>
            </p:cNvCxnSpPr>
            <p:nvPr/>
          </p:nvCxnSpPr>
          <p:spPr>
            <a:xfrm flipV="1">
              <a:off x="3986289" y="1612549"/>
              <a:ext cx="0" cy="3177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AC5B676-014B-38C0-9D56-DD99F8E9E07F}"/>
                </a:ext>
              </a:extLst>
            </p:cNvPr>
            <p:cNvCxnSpPr>
              <a:cxnSpLocks/>
              <a:stCxn id="89" idx="2"/>
              <a:endCxn id="90" idx="6"/>
            </p:cNvCxnSpPr>
            <p:nvPr/>
          </p:nvCxnSpPr>
          <p:spPr>
            <a:xfrm flipH="1">
              <a:off x="4037625" y="156121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02FB23A-B747-7946-1719-BD503371FAD3}"/>
                </a:ext>
              </a:extLst>
            </p:cNvPr>
            <p:cNvCxnSpPr>
              <a:cxnSpLocks/>
              <a:stCxn id="88" idx="2"/>
              <a:endCxn id="89" idx="6"/>
            </p:cNvCxnSpPr>
            <p:nvPr/>
          </p:nvCxnSpPr>
          <p:spPr>
            <a:xfrm flipH="1">
              <a:off x="5071106" y="156121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FD44B42D-80F9-AB12-A711-B747D3521776}"/>
                    </a:ext>
                  </a:extLst>
                </p:cNvPr>
                <p:cNvSpPr/>
                <p:nvPr/>
              </p:nvSpPr>
              <p:spPr>
                <a:xfrm>
                  <a:off x="5907615" y="167186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FD44B42D-80F9-AB12-A711-B747D35217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7615" y="1671869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A018FC15-85EB-F6DF-90DF-9E7F4D9FD5CC}"/>
                    </a:ext>
                  </a:extLst>
                </p:cNvPr>
                <p:cNvSpPr/>
                <p:nvPr/>
              </p:nvSpPr>
              <p:spPr>
                <a:xfrm>
                  <a:off x="5825064" y="126469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A018FC15-85EB-F6DF-90DF-9E7F4D9FD5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064" y="1264697"/>
                  <a:ext cx="550913" cy="2855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CAD65C3-1430-6800-33C1-0FC074338AC7}"/>
                    </a:ext>
                  </a:extLst>
                </p:cNvPr>
                <p:cNvSpPr/>
                <p:nvPr/>
              </p:nvSpPr>
              <p:spPr>
                <a:xfrm>
                  <a:off x="4951570" y="167186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CAD65C3-1430-6800-33C1-0FC074338A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1570" y="1671869"/>
                  <a:ext cx="550913" cy="28557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CDF2ED5B-8410-377D-96FB-D699BCA50EBD}"/>
                    </a:ext>
                  </a:extLst>
                </p:cNvPr>
                <p:cNvSpPr/>
                <p:nvPr/>
              </p:nvSpPr>
              <p:spPr>
                <a:xfrm>
                  <a:off x="4878545" y="126469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CDF2ED5B-8410-377D-96FB-D699BCA50E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8545" y="1264697"/>
                  <a:ext cx="550913" cy="28557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9DD65E1-9159-7FD4-30C3-68CF3E0B7ED8}"/>
                    </a:ext>
                  </a:extLst>
                </p:cNvPr>
                <p:cNvSpPr/>
                <p:nvPr/>
              </p:nvSpPr>
              <p:spPr>
                <a:xfrm>
                  <a:off x="3919319" y="167186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9DD65E1-9159-7FD4-30C3-68CF3E0B7E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9319" y="1671869"/>
                  <a:ext cx="550913" cy="2855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92990EEF-F173-C319-3A58-331D37B78B55}"/>
                    </a:ext>
                  </a:extLst>
                </p:cNvPr>
                <p:cNvSpPr/>
                <p:nvPr/>
              </p:nvSpPr>
              <p:spPr>
                <a:xfrm>
                  <a:off x="3846294" y="126469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92990EEF-F173-C319-3A58-331D37B78B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294" y="1264697"/>
                  <a:ext cx="550913" cy="2855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CD99DC6-F8AD-3CA2-4872-E196105F003F}"/>
                </a:ext>
              </a:extLst>
            </p:cNvPr>
            <p:cNvCxnSpPr>
              <a:cxnSpLocks/>
              <a:stCxn id="115" idx="4"/>
              <a:endCxn id="117" idx="4"/>
            </p:cNvCxnSpPr>
            <p:nvPr/>
          </p:nvCxnSpPr>
          <p:spPr>
            <a:xfrm flipH="1">
              <a:off x="6053250" y="2033002"/>
              <a:ext cx="1" cy="33365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A90EBE9-30A7-95B9-7231-AFC5CFBE28DA}"/>
                </a:ext>
              </a:extLst>
            </p:cNvPr>
            <p:cNvCxnSpPr>
              <a:cxnSpLocks/>
              <a:stCxn id="120" idx="0"/>
              <a:endCxn id="98" idx="4"/>
            </p:cNvCxnSpPr>
            <p:nvPr/>
          </p:nvCxnSpPr>
          <p:spPr>
            <a:xfrm>
              <a:off x="6053250" y="2853789"/>
              <a:ext cx="0" cy="322026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4445E75-3037-B6C8-6B17-4D5187B45E22}"/>
                </a:ext>
              </a:extLst>
            </p:cNvPr>
            <p:cNvCxnSpPr>
              <a:cxnSpLocks/>
              <a:stCxn id="116" idx="4"/>
              <a:endCxn id="118" idx="4"/>
            </p:cNvCxnSpPr>
            <p:nvPr/>
          </p:nvCxnSpPr>
          <p:spPr>
            <a:xfrm flipH="1">
              <a:off x="5019769" y="2033002"/>
              <a:ext cx="1" cy="33365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A3C5FBB0-1227-A539-9E72-EBEE5E5CF3C5}"/>
                </a:ext>
              </a:extLst>
            </p:cNvPr>
            <p:cNvCxnSpPr>
              <a:cxnSpLocks/>
              <a:stCxn id="124" idx="4"/>
              <a:endCxn id="118" idx="0"/>
            </p:cNvCxnSpPr>
            <p:nvPr/>
          </p:nvCxnSpPr>
          <p:spPr>
            <a:xfrm flipV="1">
              <a:off x="5019769" y="2469330"/>
              <a:ext cx="0" cy="30190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AAAEE89-2784-721D-17F2-DD8076C15B99}"/>
                </a:ext>
              </a:extLst>
            </p:cNvPr>
            <p:cNvCxnSpPr>
              <a:cxnSpLocks/>
              <a:stCxn id="112" idx="4"/>
              <a:endCxn id="111" idx="4"/>
            </p:cNvCxnSpPr>
            <p:nvPr/>
          </p:nvCxnSpPr>
          <p:spPr>
            <a:xfrm flipH="1">
              <a:off x="3986288" y="2033002"/>
              <a:ext cx="1" cy="33365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79629A1-AF62-9C8F-0F80-865768E2F7A8}"/>
                </a:ext>
              </a:extLst>
            </p:cNvPr>
            <p:cNvCxnSpPr>
              <a:cxnSpLocks/>
              <a:stCxn id="121" idx="4"/>
              <a:endCxn id="111" idx="0"/>
            </p:cNvCxnSpPr>
            <p:nvPr/>
          </p:nvCxnSpPr>
          <p:spPr>
            <a:xfrm flipV="1">
              <a:off x="3986288" y="2469330"/>
              <a:ext cx="0" cy="281786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F1FC33D-0998-EDAE-0788-499428A9FEF3}"/>
                </a:ext>
              </a:extLst>
            </p:cNvPr>
            <p:cNvCxnSpPr>
              <a:cxnSpLocks/>
              <a:stCxn id="118" idx="6"/>
              <a:endCxn id="111" idx="2"/>
            </p:cNvCxnSpPr>
            <p:nvPr/>
          </p:nvCxnSpPr>
          <p:spPr>
            <a:xfrm flipH="1">
              <a:off x="4037625" y="2417993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DAECAEE-A323-47D9-69CF-EC3544537425}"/>
                </a:ext>
              </a:extLst>
            </p:cNvPr>
            <p:cNvCxnSpPr>
              <a:cxnSpLocks/>
              <a:stCxn id="117" idx="6"/>
              <a:endCxn id="118" idx="2"/>
            </p:cNvCxnSpPr>
            <p:nvPr/>
          </p:nvCxnSpPr>
          <p:spPr>
            <a:xfrm flipH="1">
              <a:off x="5071106" y="2417993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E090136-A633-FC81-A20A-A594FE6478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5616" y="2414718"/>
              <a:ext cx="414881" cy="6597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CD622A1-EE6C-6A4E-5F23-6FABB245F2E7}"/>
                </a:ext>
              </a:extLst>
            </p:cNvPr>
            <p:cNvSpPr/>
            <p:nvPr/>
          </p:nvSpPr>
          <p:spPr>
            <a:xfrm>
              <a:off x="6001914" y="150987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2AAEBAC-4C1C-5569-73C0-CABCFE3FDE7E}"/>
                </a:ext>
              </a:extLst>
            </p:cNvPr>
            <p:cNvSpPr/>
            <p:nvPr/>
          </p:nvSpPr>
          <p:spPr>
            <a:xfrm>
              <a:off x="4968433" y="150987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04F4692-C5C2-5F99-77C6-FF412EB56B76}"/>
                </a:ext>
              </a:extLst>
            </p:cNvPr>
            <p:cNvSpPr/>
            <p:nvPr/>
          </p:nvSpPr>
          <p:spPr>
            <a:xfrm>
              <a:off x="3934952" y="150987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67220F1D-94AC-E87D-7086-533B416CB0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7702" y="1557149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DBB22C2B-0091-D2C0-8678-AB5637E724CA}"/>
                    </a:ext>
                  </a:extLst>
                </p:cNvPr>
                <p:cNvSpPr/>
                <p:nvPr/>
              </p:nvSpPr>
              <p:spPr>
                <a:xfrm>
                  <a:off x="4910943" y="23639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rgbClr val="00B0F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DBB22C2B-0091-D2C0-8678-AB5637E72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0943" y="2363936"/>
                  <a:ext cx="550913" cy="28557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089606D3-4BB7-1772-1083-F4DF1C6B85E3}"/>
                </a:ext>
              </a:extLst>
            </p:cNvPr>
            <p:cNvCxnSpPr>
              <a:cxnSpLocks/>
              <a:stCxn id="115" idx="1"/>
              <a:endCxn id="118" idx="2"/>
            </p:cNvCxnSpPr>
            <p:nvPr/>
          </p:nvCxnSpPr>
          <p:spPr>
            <a:xfrm flipH="1">
              <a:off x="5071106" y="1945365"/>
              <a:ext cx="945844" cy="472628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or: Curved 93">
              <a:extLst>
                <a:ext uri="{FF2B5EF4-FFF2-40B4-BE49-F238E27FC236}">
                  <a16:creationId xmlns:a16="http://schemas.microsoft.com/office/drawing/2014/main" id="{58074470-22F2-492F-6303-85827722461B}"/>
                </a:ext>
              </a:extLst>
            </p:cNvPr>
            <p:cNvCxnSpPr>
              <a:cxnSpLocks/>
            </p:cNvCxnSpPr>
            <p:nvPr/>
          </p:nvCxnSpPr>
          <p:spPr>
            <a:xfrm>
              <a:off x="5071106" y="1981666"/>
              <a:ext cx="12700" cy="436327"/>
            </a:xfrm>
            <a:prstGeom prst="curvedConnector3">
              <a:avLst>
                <a:gd name="adj1" fmla="val 1050000"/>
              </a:avLst>
            </a:prstGeom>
            <a:ln w="12700">
              <a:solidFill>
                <a:schemeClr val="accent5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F4493182-68BE-F885-48F8-43D5DE06F079}"/>
                </a:ext>
              </a:extLst>
            </p:cNvPr>
            <p:cNvCxnSpPr>
              <a:cxnSpLocks/>
              <a:stCxn id="116" idx="1"/>
              <a:endCxn id="111" idx="2"/>
            </p:cNvCxnSpPr>
            <p:nvPr/>
          </p:nvCxnSpPr>
          <p:spPr>
            <a:xfrm flipH="1">
              <a:off x="4037625" y="1945365"/>
              <a:ext cx="945844" cy="472628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AB9A95E-611D-C83F-0DDA-50730A1403DC}"/>
                </a:ext>
              </a:extLst>
            </p:cNvPr>
            <p:cNvCxnSpPr>
              <a:cxnSpLocks/>
              <a:stCxn id="112" idx="2"/>
            </p:cNvCxnSpPr>
            <p:nvPr/>
          </p:nvCxnSpPr>
          <p:spPr>
            <a:xfrm flipH="1">
              <a:off x="3314962" y="1981666"/>
              <a:ext cx="619990" cy="38227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F0FC5B8F-93E2-BFF2-5E44-02060C80C503}"/>
                    </a:ext>
                  </a:extLst>
                </p:cNvPr>
                <p:cNvSpPr/>
                <p:nvPr/>
              </p:nvSpPr>
              <p:spPr>
                <a:xfrm>
                  <a:off x="5929659" y="23639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rgbClr val="00B0F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F0FC5B8F-93E2-BFF2-5E44-02060C80C5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9659" y="2363936"/>
                  <a:ext cx="550913" cy="28557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DD25291-4CAF-57B0-A260-1398F8673D4F}"/>
                </a:ext>
              </a:extLst>
            </p:cNvPr>
            <p:cNvSpPr/>
            <p:nvPr/>
          </p:nvSpPr>
          <p:spPr>
            <a:xfrm rot="10800000">
              <a:off x="6001914" y="3175815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2C7CC02-BE12-4C24-A9D2-9C23ED990E80}"/>
                </a:ext>
              </a:extLst>
            </p:cNvPr>
            <p:cNvSpPr/>
            <p:nvPr/>
          </p:nvSpPr>
          <p:spPr>
            <a:xfrm rot="10800000">
              <a:off x="4968433" y="3175815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FE400B1-B867-B723-99B3-D687F4DC842B}"/>
                </a:ext>
              </a:extLst>
            </p:cNvPr>
            <p:cNvSpPr/>
            <p:nvPr/>
          </p:nvSpPr>
          <p:spPr>
            <a:xfrm rot="10800000">
              <a:off x="3934952" y="3175815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40B39BFC-717A-C6F3-AE97-52C3C5018669}"/>
                </a:ext>
              </a:extLst>
            </p:cNvPr>
            <p:cNvCxnSpPr>
              <a:cxnSpLocks/>
              <a:stCxn id="112" idx="3"/>
              <a:endCxn id="100" idx="5"/>
            </p:cNvCxnSpPr>
            <p:nvPr/>
          </p:nvCxnSpPr>
          <p:spPr>
            <a:xfrm>
              <a:off x="3949988" y="2017966"/>
              <a:ext cx="0" cy="1172885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0F1F5D5E-9D9B-7650-87F9-8BF1E197AF13}"/>
                </a:ext>
              </a:extLst>
            </p:cNvPr>
            <p:cNvCxnSpPr>
              <a:cxnSpLocks/>
              <a:stCxn id="99" idx="6"/>
              <a:endCxn id="100" idx="2"/>
            </p:cNvCxnSpPr>
            <p:nvPr/>
          </p:nvCxnSpPr>
          <p:spPr>
            <a:xfrm flipH="1">
              <a:off x="4037625" y="3227151"/>
              <a:ext cx="930808" cy="0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803C65E0-30BC-A782-D2A0-3C28B67DB87D}"/>
                </a:ext>
              </a:extLst>
            </p:cNvPr>
            <p:cNvCxnSpPr>
              <a:cxnSpLocks/>
              <a:stCxn id="98" idx="6"/>
              <a:endCxn id="99" idx="2"/>
            </p:cNvCxnSpPr>
            <p:nvPr/>
          </p:nvCxnSpPr>
          <p:spPr>
            <a:xfrm flipH="1">
              <a:off x="5071106" y="3227151"/>
              <a:ext cx="930808" cy="0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09234589-5277-9FCF-17DB-B114A2D530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04219" y="3227159"/>
              <a:ext cx="414881" cy="6597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D57930F-149D-2266-EFA4-DA2324E885A1}"/>
                    </a:ext>
                  </a:extLst>
                </p:cNvPr>
                <p:cNvSpPr/>
                <p:nvPr/>
              </p:nvSpPr>
              <p:spPr>
                <a:xfrm>
                  <a:off x="4759734" y="323408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D57930F-149D-2266-EFA4-DA2324E885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9734" y="3234085"/>
                  <a:ext cx="550913" cy="28557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C0912594-AD86-3D53-3324-63B922FB6684}"/>
                </a:ext>
              </a:extLst>
            </p:cNvPr>
            <p:cNvCxnSpPr>
              <a:cxnSpLocks/>
              <a:endCxn id="99" idx="2"/>
            </p:cNvCxnSpPr>
            <p:nvPr/>
          </p:nvCxnSpPr>
          <p:spPr>
            <a:xfrm flipH="1">
              <a:off x="5071106" y="2011463"/>
              <a:ext cx="936441" cy="1215688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or: Curved 106">
              <a:extLst>
                <a:ext uri="{FF2B5EF4-FFF2-40B4-BE49-F238E27FC236}">
                  <a16:creationId xmlns:a16="http://schemas.microsoft.com/office/drawing/2014/main" id="{CF6358C8-446D-CA50-304B-24934AB6A0E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968433" y="1990455"/>
              <a:ext cx="12700" cy="120885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A67FB7EC-4972-071B-20C1-687CA2AE3516}"/>
                </a:ext>
              </a:extLst>
            </p:cNvPr>
            <p:cNvCxnSpPr>
              <a:cxnSpLocks/>
              <a:stCxn id="116" idx="3"/>
              <a:endCxn id="100" idx="2"/>
            </p:cNvCxnSpPr>
            <p:nvPr/>
          </p:nvCxnSpPr>
          <p:spPr>
            <a:xfrm flipH="1">
              <a:off x="4037625" y="2017966"/>
              <a:ext cx="945844" cy="1209185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04DC14B-C945-4485-611E-F5DF71C1D376}"/>
                    </a:ext>
                  </a:extLst>
                </p:cNvPr>
                <p:cNvSpPr/>
                <p:nvPr/>
              </p:nvSpPr>
              <p:spPr>
                <a:xfrm>
                  <a:off x="5829626" y="323408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04DC14B-C945-4485-611E-F5DF71C1D3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626" y="3234085"/>
                  <a:ext cx="550913" cy="28557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4A759BAB-ECAE-241F-2F59-B460D3D1AFDC}"/>
                    </a:ext>
                  </a:extLst>
                </p:cNvPr>
                <p:cNvSpPr/>
                <p:nvPr/>
              </p:nvSpPr>
              <p:spPr>
                <a:xfrm>
                  <a:off x="3683275" y="323408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4A759BAB-ECAE-241F-2F59-B460D3D1AF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275" y="3234085"/>
                  <a:ext cx="550913" cy="28557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0BD6684-94C6-8E4B-2628-0024ED4122BC}"/>
                </a:ext>
              </a:extLst>
            </p:cNvPr>
            <p:cNvSpPr/>
            <p:nvPr/>
          </p:nvSpPr>
          <p:spPr>
            <a:xfrm rot="10800000">
              <a:off x="3934952" y="2366657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111D16A-EFB6-5757-1B8C-F09995811EF3}"/>
                </a:ext>
              </a:extLst>
            </p:cNvPr>
            <p:cNvSpPr/>
            <p:nvPr/>
          </p:nvSpPr>
          <p:spPr>
            <a:xfrm>
              <a:off x="3934952" y="1930329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38F8171B-9AB7-0044-00E4-C5E0205E60A9}"/>
                </a:ext>
              </a:extLst>
            </p:cNvPr>
            <p:cNvCxnSpPr>
              <a:cxnSpLocks/>
              <a:stCxn id="116" idx="3"/>
              <a:endCxn id="99" idx="5"/>
            </p:cNvCxnSpPr>
            <p:nvPr/>
          </p:nvCxnSpPr>
          <p:spPr>
            <a:xfrm>
              <a:off x="4983469" y="2017966"/>
              <a:ext cx="0" cy="1172885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2127B50B-6024-A277-20EB-3FBB49E197A1}"/>
                </a:ext>
              </a:extLst>
            </p:cNvPr>
            <p:cNvCxnSpPr>
              <a:cxnSpLocks/>
              <a:stCxn id="115" idx="3"/>
              <a:endCxn id="98" idx="5"/>
            </p:cNvCxnSpPr>
            <p:nvPr/>
          </p:nvCxnSpPr>
          <p:spPr>
            <a:xfrm>
              <a:off x="6016950" y="2017966"/>
              <a:ext cx="0" cy="117288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EA5B332-F3A3-B7C6-478A-D00532AE8518}"/>
                </a:ext>
              </a:extLst>
            </p:cNvPr>
            <p:cNvSpPr/>
            <p:nvPr/>
          </p:nvSpPr>
          <p:spPr>
            <a:xfrm>
              <a:off x="6001914" y="1930329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3F70072-A58A-9AA1-8F74-E13F70F22A38}"/>
                </a:ext>
              </a:extLst>
            </p:cNvPr>
            <p:cNvSpPr/>
            <p:nvPr/>
          </p:nvSpPr>
          <p:spPr>
            <a:xfrm>
              <a:off x="4968433" y="1930329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230FCDA-E699-AC64-0B3C-308DD76C22CD}"/>
                </a:ext>
              </a:extLst>
            </p:cNvPr>
            <p:cNvSpPr/>
            <p:nvPr/>
          </p:nvSpPr>
          <p:spPr>
            <a:xfrm rot="10800000">
              <a:off x="6001914" y="2366657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0E9D432-B473-D58A-32BC-7F32CDFD3611}"/>
                </a:ext>
              </a:extLst>
            </p:cNvPr>
            <p:cNvSpPr/>
            <p:nvPr/>
          </p:nvSpPr>
          <p:spPr>
            <a:xfrm rot="10800000">
              <a:off x="4968433" y="2366657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6CF7653-6178-0492-DCD9-951A645D7875}"/>
                </a:ext>
              </a:extLst>
            </p:cNvPr>
            <p:cNvCxnSpPr>
              <a:cxnSpLocks/>
              <a:stCxn id="120" idx="4"/>
              <a:endCxn id="117" idx="0"/>
            </p:cNvCxnSpPr>
            <p:nvPr/>
          </p:nvCxnSpPr>
          <p:spPr>
            <a:xfrm flipV="1">
              <a:off x="6053250" y="2469330"/>
              <a:ext cx="0" cy="281786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7FBEDCB-6172-22C3-1528-BEADB1ECC200}"/>
                </a:ext>
              </a:extLst>
            </p:cNvPr>
            <p:cNvSpPr/>
            <p:nvPr/>
          </p:nvSpPr>
          <p:spPr>
            <a:xfrm rot="10800000">
              <a:off x="6001914" y="27511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1656E95-7E9F-5DD3-4AC2-6BF6DB92B238}"/>
                </a:ext>
              </a:extLst>
            </p:cNvPr>
            <p:cNvSpPr/>
            <p:nvPr/>
          </p:nvSpPr>
          <p:spPr>
            <a:xfrm rot="10800000">
              <a:off x="3934952" y="27511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94CE1890-EAE7-9049-CDB6-F5267C8E5D12}"/>
                </a:ext>
              </a:extLst>
            </p:cNvPr>
            <p:cNvCxnSpPr>
              <a:cxnSpLocks/>
              <a:stCxn id="124" idx="0"/>
              <a:endCxn id="99" idx="4"/>
            </p:cNvCxnSpPr>
            <p:nvPr/>
          </p:nvCxnSpPr>
          <p:spPr>
            <a:xfrm>
              <a:off x="5019769" y="2873908"/>
              <a:ext cx="0" cy="301907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48F1D18C-C1CD-BBC6-1AC0-6AF448594027}"/>
                </a:ext>
              </a:extLst>
            </p:cNvPr>
            <p:cNvCxnSpPr>
              <a:cxnSpLocks/>
              <a:stCxn id="121" idx="0"/>
              <a:endCxn id="100" idx="4"/>
            </p:cNvCxnSpPr>
            <p:nvPr/>
          </p:nvCxnSpPr>
          <p:spPr>
            <a:xfrm>
              <a:off x="3986288" y="2853789"/>
              <a:ext cx="0" cy="322026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9DF735F-6DD9-7D4D-A3E7-4AF5D2AACFAB}"/>
                </a:ext>
              </a:extLst>
            </p:cNvPr>
            <p:cNvSpPr/>
            <p:nvPr/>
          </p:nvSpPr>
          <p:spPr>
            <a:xfrm rot="10800000">
              <a:off x="4968433" y="2771235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EBBB3374-99AB-1852-C344-C2F75A9BBF12}"/>
                    </a:ext>
                  </a:extLst>
                </p:cNvPr>
                <p:cNvSpPr/>
                <p:nvPr/>
              </p:nvSpPr>
              <p:spPr>
                <a:xfrm>
                  <a:off x="5957406" y="2645713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EBBB3374-99AB-1852-C344-C2F75A9BB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406" y="2645713"/>
                  <a:ext cx="550913" cy="28557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E1733297-75EC-4590-C441-8AD377668A06}"/>
                    </a:ext>
                  </a:extLst>
                </p:cNvPr>
                <p:cNvSpPr/>
                <p:nvPr/>
              </p:nvSpPr>
              <p:spPr>
                <a:xfrm>
                  <a:off x="4970561" y="265783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E1733297-75EC-4590-C441-8AD377668A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0561" y="2657831"/>
                  <a:ext cx="550913" cy="28557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0F416493-AA2C-2AA5-25EE-1D007596936D}"/>
                    </a:ext>
                  </a:extLst>
                </p:cNvPr>
                <p:cNvSpPr/>
                <p:nvPr/>
              </p:nvSpPr>
              <p:spPr>
                <a:xfrm>
                  <a:off x="3936636" y="2640202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0F416493-AA2C-2AA5-25EE-1D00759693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6636" y="2640202"/>
                  <a:ext cx="550913" cy="28557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Connector: Curved 127">
              <a:extLst>
                <a:ext uri="{FF2B5EF4-FFF2-40B4-BE49-F238E27FC236}">
                  <a16:creationId xmlns:a16="http://schemas.microsoft.com/office/drawing/2014/main" id="{AFFB3FAF-E274-B614-C95C-0A407B73953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927033" y="1990455"/>
              <a:ext cx="12700" cy="120885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or: Curved 128">
              <a:extLst>
                <a:ext uri="{FF2B5EF4-FFF2-40B4-BE49-F238E27FC236}">
                  <a16:creationId xmlns:a16="http://schemas.microsoft.com/office/drawing/2014/main" id="{82A25BC5-7238-E11D-536A-337BE223771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984433" y="1990455"/>
              <a:ext cx="12700" cy="120885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or: Curved 129">
              <a:extLst>
                <a:ext uri="{FF2B5EF4-FFF2-40B4-BE49-F238E27FC236}">
                  <a16:creationId xmlns:a16="http://schemas.microsoft.com/office/drawing/2014/main" id="{2DDAE48E-78B4-E603-C1F3-162887D30EA1}"/>
                </a:ext>
              </a:extLst>
            </p:cNvPr>
            <p:cNvCxnSpPr>
              <a:cxnSpLocks/>
            </p:cNvCxnSpPr>
            <p:nvPr/>
          </p:nvCxnSpPr>
          <p:spPr>
            <a:xfrm>
              <a:off x="4036056" y="1981666"/>
              <a:ext cx="12700" cy="436327"/>
            </a:xfrm>
            <a:prstGeom prst="curvedConnector3">
              <a:avLst>
                <a:gd name="adj1" fmla="val 1050000"/>
              </a:avLst>
            </a:prstGeom>
            <a:ln w="12700">
              <a:solidFill>
                <a:schemeClr val="accent5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or: Curved 130">
              <a:extLst>
                <a:ext uri="{FF2B5EF4-FFF2-40B4-BE49-F238E27FC236}">
                  <a16:creationId xmlns:a16="http://schemas.microsoft.com/office/drawing/2014/main" id="{B67C5046-88BA-7712-0001-18B6D0221926}"/>
                </a:ext>
              </a:extLst>
            </p:cNvPr>
            <p:cNvCxnSpPr>
              <a:cxnSpLocks/>
            </p:cNvCxnSpPr>
            <p:nvPr/>
          </p:nvCxnSpPr>
          <p:spPr>
            <a:xfrm>
              <a:off x="6106156" y="1981666"/>
              <a:ext cx="12700" cy="436327"/>
            </a:xfrm>
            <a:prstGeom prst="curvedConnector3">
              <a:avLst>
                <a:gd name="adj1" fmla="val 1050000"/>
              </a:avLst>
            </a:prstGeom>
            <a:ln w="12700">
              <a:solidFill>
                <a:schemeClr val="accent5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62DF1CBE-C31E-985E-4D3C-AF705D67AC68}"/>
                    </a:ext>
                  </a:extLst>
                </p:cNvPr>
                <p:cNvSpPr/>
                <p:nvPr/>
              </p:nvSpPr>
              <p:spPr>
                <a:xfrm>
                  <a:off x="3885876" y="23639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rgbClr val="00B0F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62DF1CBE-C31E-985E-4D3C-AF705D67AC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876" y="2363936"/>
                  <a:ext cx="550913" cy="28557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3A53ECC-4F16-A38C-BC2B-F337F91EC6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6514" y="2007513"/>
              <a:ext cx="512972" cy="568236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2205165-60E4-3E2B-9B49-6795686DC6C2}"/>
                </a:ext>
              </a:extLst>
            </p:cNvPr>
            <p:cNvSpPr/>
            <p:nvPr/>
          </p:nvSpPr>
          <p:spPr>
            <a:xfrm>
              <a:off x="3148155" y="1174750"/>
              <a:ext cx="504595" cy="2063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1D5E028C-7295-0280-AE7D-25310E0074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83241" y="2417893"/>
              <a:ext cx="414881" cy="6597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6ACB58E-E69C-9C1B-7712-FEE902A03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80427" y="1560324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7A476BE7-1271-2556-8F68-51B3572AE9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7524" y="1984841"/>
              <a:ext cx="570153" cy="293637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37A5D29-17DC-D1C5-46B2-40E12EE4E1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5691" y="3238055"/>
              <a:ext cx="414881" cy="6597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133BEE89-6D06-4EAC-FAA9-1C1ABA8E0A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4587" y="2645712"/>
              <a:ext cx="512972" cy="568236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73374B90-BEBA-C2BD-8DE7-224B257BF232}"/>
                </a:ext>
              </a:extLst>
            </p:cNvPr>
            <p:cNvSpPr/>
            <p:nvPr/>
          </p:nvSpPr>
          <p:spPr>
            <a:xfrm>
              <a:off x="6348425" y="1318428"/>
              <a:ext cx="433582" cy="1960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4843F0A-A0FE-5A6F-4EA9-9566D4B06585}"/>
              </a:ext>
            </a:extLst>
          </p:cNvPr>
          <p:cNvGrpSpPr/>
          <p:nvPr/>
        </p:nvGrpSpPr>
        <p:grpSpPr>
          <a:xfrm>
            <a:off x="8177259" y="3728427"/>
            <a:ext cx="3946603" cy="2096731"/>
            <a:chOff x="129265" y="2885152"/>
            <a:chExt cx="3946603" cy="2096731"/>
          </a:xfrm>
        </p:grpSpPr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ECC9F899-E5EE-E00C-CBCB-24C3784D0E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8117" y="4071938"/>
              <a:ext cx="593513" cy="53177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3219A423-3FF9-9089-964C-1C4D18F06FDD}"/>
                </a:ext>
              </a:extLst>
            </p:cNvPr>
            <p:cNvSpPr/>
            <p:nvPr/>
          </p:nvSpPr>
          <p:spPr>
            <a:xfrm>
              <a:off x="3676534" y="2941906"/>
              <a:ext cx="235096" cy="180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68361E06-E463-289A-87DF-3529E2E3BA4D}"/>
                </a:ext>
              </a:extLst>
            </p:cNvPr>
            <p:cNvSpPr/>
            <p:nvPr/>
          </p:nvSpPr>
          <p:spPr>
            <a:xfrm>
              <a:off x="3215120" y="3187085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5E9E9B00-D8C5-9638-B170-921F3C706408}"/>
                </a:ext>
              </a:extLst>
            </p:cNvPr>
            <p:cNvSpPr/>
            <p:nvPr/>
          </p:nvSpPr>
          <p:spPr>
            <a:xfrm>
              <a:off x="3215120" y="3674481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2AA849FC-A8A3-D2E6-0FA4-BB5040FA53A9}"/>
                </a:ext>
              </a:extLst>
            </p:cNvPr>
            <p:cNvSpPr/>
            <p:nvPr/>
          </p:nvSpPr>
          <p:spPr>
            <a:xfrm rot="10800000">
              <a:off x="3215120" y="4604817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CFEEF640-0004-4A79-7948-D624879AA94A}"/>
                </a:ext>
              </a:extLst>
            </p:cNvPr>
            <p:cNvCxnSpPr>
              <a:cxnSpLocks/>
              <a:stCxn id="229" idx="4"/>
              <a:endCxn id="228" idx="4"/>
            </p:cNvCxnSpPr>
            <p:nvPr/>
          </p:nvCxnSpPr>
          <p:spPr>
            <a:xfrm flipV="1">
              <a:off x="3266456" y="3777154"/>
              <a:ext cx="1" cy="827663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A9EEFA98-C76B-0C9B-F75D-E6AC6419DEF7}"/>
                </a:ext>
              </a:extLst>
            </p:cNvPr>
            <p:cNvCxnSpPr>
              <a:cxnSpLocks/>
              <a:stCxn id="228" idx="0"/>
              <a:endCxn id="227" idx="4"/>
            </p:cNvCxnSpPr>
            <p:nvPr/>
          </p:nvCxnSpPr>
          <p:spPr>
            <a:xfrm flipV="1">
              <a:off x="3266457" y="3289758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174C376E-1742-EEEB-62E5-928E1FF9BFC6}"/>
                </a:ext>
              </a:extLst>
            </p:cNvPr>
            <p:cNvSpPr/>
            <p:nvPr/>
          </p:nvSpPr>
          <p:spPr>
            <a:xfrm>
              <a:off x="2181639" y="3187085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6D6A56AF-F679-C370-E0AC-1A301E9A5215}"/>
                </a:ext>
              </a:extLst>
            </p:cNvPr>
            <p:cNvSpPr/>
            <p:nvPr/>
          </p:nvSpPr>
          <p:spPr>
            <a:xfrm>
              <a:off x="2181639" y="3674481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96F1C1A1-AF6C-50A9-E53C-AD6C2CC4A05D}"/>
                </a:ext>
              </a:extLst>
            </p:cNvPr>
            <p:cNvSpPr/>
            <p:nvPr/>
          </p:nvSpPr>
          <p:spPr>
            <a:xfrm rot="10800000">
              <a:off x="2181639" y="4604817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CE819C38-E9DA-A94B-57A2-8E0D4D2101F3}"/>
                </a:ext>
              </a:extLst>
            </p:cNvPr>
            <p:cNvCxnSpPr>
              <a:cxnSpLocks/>
              <a:stCxn id="234" idx="4"/>
              <a:endCxn id="233" idx="4"/>
            </p:cNvCxnSpPr>
            <p:nvPr/>
          </p:nvCxnSpPr>
          <p:spPr>
            <a:xfrm flipV="1">
              <a:off x="2232975" y="3777154"/>
              <a:ext cx="1" cy="827663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ctor: Curved 235">
              <a:extLst>
                <a:ext uri="{FF2B5EF4-FFF2-40B4-BE49-F238E27FC236}">
                  <a16:creationId xmlns:a16="http://schemas.microsoft.com/office/drawing/2014/main" id="{8D12348C-53DB-2017-C5D3-7F0005E07802}"/>
                </a:ext>
              </a:extLst>
            </p:cNvPr>
            <p:cNvCxnSpPr>
              <a:cxnSpLocks/>
            </p:cNvCxnSpPr>
            <p:nvPr/>
          </p:nvCxnSpPr>
          <p:spPr>
            <a:xfrm>
              <a:off x="2277169" y="3743254"/>
              <a:ext cx="12700" cy="876418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377108CF-EDCA-1F66-15AD-F5BB5E4DB005}"/>
                </a:ext>
              </a:extLst>
            </p:cNvPr>
            <p:cNvCxnSpPr>
              <a:cxnSpLocks/>
              <a:stCxn id="233" idx="0"/>
              <a:endCxn id="232" idx="4"/>
            </p:cNvCxnSpPr>
            <p:nvPr/>
          </p:nvCxnSpPr>
          <p:spPr>
            <a:xfrm flipV="1">
              <a:off x="2232976" y="3289758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20B15F42-877C-95DF-8C2D-C3B90DC6B871}"/>
                </a:ext>
              </a:extLst>
            </p:cNvPr>
            <p:cNvSpPr/>
            <p:nvPr/>
          </p:nvSpPr>
          <p:spPr>
            <a:xfrm>
              <a:off x="1148158" y="3187085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B6B43588-11DC-EEA9-3F87-75BA42E513D2}"/>
                </a:ext>
              </a:extLst>
            </p:cNvPr>
            <p:cNvSpPr/>
            <p:nvPr/>
          </p:nvSpPr>
          <p:spPr>
            <a:xfrm>
              <a:off x="1148158" y="3674481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CDFB1A4F-4D51-98F4-2FAF-224E5A5690BD}"/>
                </a:ext>
              </a:extLst>
            </p:cNvPr>
            <p:cNvSpPr/>
            <p:nvPr/>
          </p:nvSpPr>
          <p:spPr>
            <a:xfrm rot="10800000">
              <a:off x="1148158" y="4604817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3B29508A-48D6-1C03-1309-A243EBE976A7}"/>
                </a:ext>
              </a:extLst>
            </p:cNvPr>
            <p:cNvCxnSpPr>
              <a:cxnSpLocks/>
              <a:stCxn id="240" idx="4"/>
              <a:endCxn id="239" idx="4"/>
            </p:cNvCxnSpPr>
            <p:nvPr/>
          </p:nvCxnSpPr>
          <p:spPr>
            <a:xfrm flipV="1">
              <a:off x="1199494" y="3777154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D273C721-D2A3-2E8E-69C1-195DC3C81C1A}"/>
                </a:ext>
              </a:extLst>
            </p:cNvPr>
            <p:cNvCxnSpPr>
              <a:cxnSpLocks/>
              <a:stCxn id="239" idx="0"/>
              <a:endCxn id="238" idx="4"/>
            </p:cNvCxnSpPr>
            <p:nvPr/>
          </p:nvCxnSpPr>
          <p:spPr>
            <a:xfrm flipV="1">
              <a:off x="1199495" y="3289758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4B5D5716-1DCC-8340-3B25-70F5FC337C18}"/>
                </a:ext>
              </a:extLst>
            </p:cNvPr>
            <p:cNvCxnSpPr>
              <a:cxnSpLocks/>
              <a:stCxn id="228" idx="3"/>
              <a:endCxn id="234" idx="3"/>
            </p:cNvCxnSpPr>
            <p:nvPr/>
          </p:nvCxnSpPr>
          <p:spPr>
            <a:xfrm flipH="1">
              <a:off x="2269276" y="3762118"/>
              <a:ext cx="960880" cy="857735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3BD16F6F-1C0D-6CFF-51A4-D40F141A79C1}"/>
                </a:ext>
              </a:extLst>
            </p:cNvPr>
            <p:cNvCxnSpPr>
              <a:cxnSpLocks/>
              <a:stCxn id="233" idx="3"/>
              <a:endCxn id="240" idx="3"/>
            </p:cNvCxnSpPr>
            <p:nvPr/>
          </p:nvCxnSpPr>
          <p:spPr>
            <a:xfrm flipH="1">
              <a:off x="1235795" y="3762118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71711B05-17BB-A757-A267-1C7D6551B0D5}"/>
                </a:ext>
              </a:extLst>
            </p:cNvPr>
            <p:cNvCxnSpPr>
              <a:cxnSpLocks/>
              <a:stCxn id="232" idx="2"/>
              <a:endCxn id="238" idx="6"/>
            </p:cNvCxnSpPr>
            <p:nvPr/>
          </p:nvCxnSpPr>
          <p:spPr>
            <a:xfrm flipH="1">
              <a:off x="1250831" y="3238422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D354612-FB7C-7942-66E2-5A3D22C46C66}"/>
                </a:ext>
              </a:extLst>
            </p:cNvPr>
            <p:cNvCxnSpPr>
              <a:cxnSpLocks/>
              <a:stCxn id="227" idx="2"/>
              <a:endCxn id="232" idx="6"/>
            </p:cNvCxnSpPr>
            <p:nvPr/>
          </p:nvCxnSpPr>
          <p:spPr>
            <a:xfrm flipH="1">
              <a:off x="2284312" y="3238422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D39F2305-DB89-B625-3972-9647B416F022}"/>
                </a:ext>
              </a:extLst>
            </p:cNvPr>
            <p:cNvCxnSpPr>
              <a:cxnSpLocks/>
              <a:stCxn id="229" idx="6"/>
              <a:endCxn id="234" idx="2"/>
            </p:cNvCxnSpPr>
            <p:nvPr/>
          </p:nvCxnSpPr>
          <p:spPr>
            <a:xfrm flipH="1">
              <a:off x="2284312" y="465615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644A1A15-86F1-C41C-34F3-6049B6D0A94A}"/>
                </a:ext>
              </a:extLst>
            </p:cNvPr>
            <p:cNvCxnSpPr>
              <a:cxnSpLocks/>
              <a:stCxn id="234" idx="6"/>
              <a:endCxn id="240" idx="2"/>
            </p:cNvCxnSpPr>
            <p:nvPr/>
          </p:nvCxnSpPr>
          <p:spPr>
            <a:xfrm flipH="1">
              <a:off x="1250831" y="465615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821DAACA-F472-AFCC-7D63-34A01BDD64AB}"/>
                </a:ext>
              </a:extLst>
            </p:cNvPr>
            <p:cNvGrpSpPr/>
            <p:nvPr/>
          </p:nvGrpSpPr>
          <p:grpSpPr>
            <a:xfrm>
              <a:off x="3130704" y="2941906"/>
              <a:ext cx="560439" cy="1942667"/>
              <a:chOff x="6029607" y="2878037"/>
              <a:chExt cx="560439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83E29FEC-AB04-0999-762A-9C14B17DA78A}"/>
                      </a:ext>
                    </a:extLst>
                  </p:cNvPr>
                  <p:cNvSpPr/>
                  <p:nvPr/>
                </p:nvSpPr>
                <p:spPr>
                  <a:xfrm>
                    <a:off x="6039133" y="334870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83E29FEC-AB04-0999-762A-9C14B17DA78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133" y="3348709"/>
                    <a:ext cx="550913" cy="28557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id="{5256B97C-1AAC-E309-EFA2-5693E08929BA}"/>
                      </a:ext>
                    </a:extLst>
                  </p:cNvPr>
                  <p:cNvSpPr/>
                  <p:nvPr/>
                </p:nvSpPr>
                <p:spPr>
                  <a:xfrm>
                    <a:off x="6029607" y="287803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id="{5256B97C-1AAC-E309-EFA2-5693E08929B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9607" y="2878037"/>
                    <a:ext cx="550913" cy="28557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6DC19C1F-2AAC-A972-1CC3-1634350B8F5E}"/>
                      </a:ext>
                    </a:extLst>
                  </p:cNvPr>
                  <p:cNvSpPr/>
                  <p:nvPr/>
                </p:nvSpPr>
                <p:spPr>
                  <a:xfrm>
                    <a:off x="6039133" y="453513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6DC19C1F-2AAC-A972-1CC3-1634350B8F5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133" y="4535134"/>
                    <a:ext cx="550913" cy="28557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E25642EA-91BF-A671-2BB9-A3E49260BCA8}"/>
                </a:ext>
              </a:extLst>
            </p:cNvPr>
            <p:cNvGrpSpPr/>
            <p:nvPr/>
          </p:nvGrpSpPr>
          <p:grpSpPr>
            <a:xfrm>
              <a:off x="2184185" y="2941906"/>
              <a:ext cx="550913" cy="1942667"/>
              <a:chOff x="5081289" y="2935187"/>
              <a:chExt cx="550913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C31CB6FE-7BA0-BE26-8BA8-4ADFE22179B6}"/>
                      </a:ext>
                    </a:extLst>
                  </p:cNvPr>
                  <p:cNvSpPr/>
                  <p:nvPr/>
                </p:nvSpPr>
                <p:spPr>
                  <a:xfrm>
                    <a:off x="5081289" y="340585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C31CB6FE-7BA0-BE26-8BA8-4ADFE2217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3405859"/>
                    <a:ext cx="550913" cy="28557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94A078EE-52DD-033A-6D90-99AB46A257AE}"/>
                      </a:ext>
                    </a:extLst>
                  </p:cNvPr>
                  <p:cNvSpPr/>
                  <p:nvPr/>
                </p:nvSpPr>
                <p:spPr>
                  <a:xfrm>
                    <a:off x="5081289" y="293518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94A078EE-52DD-033A-6D90-99AB46A257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2935187"/>
                    <a:ext cx="550913" cy="28557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70E07ED2-41B8-6DCA-605C-E24F05BA2299}"/>
                      </a:ext>
                    </a:extLst>
                  </p:cNvPr>
                  <p:cNvSpPr/>
                  <p:nvPr/>
                </p:nvSpPr>
                <p:spPr>
                  <a:xfrm>
                    <a:off x="5081289" y="459228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70E07ED2-41B8-6DCA-605C-E24F05BA22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4592284"/>
                    <a:ext cx="550913" cy="28557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44DABEEB-A8E7-2C44-C92E-1827A314BF53}"/>
                </a:ext>
              </a:extLst>
            </p:cNvPr>
            <p:cNvGrpSpPr/>
            <p:nvPr/>
          </p:nvGrpSpPr>
          <p:grpSpPr>
            <a:xfrm>
              <a:off x="1151934" y="2941906"/>
              <a:ext cx="550913" cy="1942667"/>
              <a:chOff x="6191533" y="3030437"/>
              <a:chExt cx="550913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9" name="Rectangle 268">
                    <a:extLst>
                      <a:ext uri="{FF2B5EF4-FFF2-40B4-BE49-F238E27FC236}">
                        <a16:creationId xmlns:a16="http://schemas.microsoft.com/office/drawing/2014/main" id="{D90F9CFB-8748-1D30-D3D8-B93E5B003FC1}"/>
                      </a:ext>
                    </a:extLst>
                  </p:cNvPr>
                  <p:cNvSpPr/>
                  <p:nvPr/>
                </p:nvSpPr>
                <p:spPr>
                  <a:xfrm>
                    <a:off x="6191533" y="350110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9" name="Rectangle 268">
                    <a:extLst>
                      <a:ext uri="{FF2B5EF4-FFF2-40B4-BE49-F238E27FC236}">
                        <a16:creationId xmlns:a16="http://schemas.microsoft.com/office/drawing/2014/main" id="{D90F9CFB-8748-1D30-D3D8-B93E5B003F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3501109"/>
                    <a:ext cx="550913" cy="28557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F5008114-38A3-9873-9E09-F69123F6DAAB}"/>
                      </a:ext>
                    </a:extLst>
                  </p:cNvPr>
                  <p:cNvSpPr/>
                  <p:nvPr/>
                </p:nvSpPr>
                <p:spPr>
                  <a:xfrm>
                    <a:off x="6191533" y="303043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F5008114-38A3-9873-9E09-F69123F6DAA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3030437"/>
                    <a:ext cx="550913" cy="28557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EEEC5E01-67A4-7E50-3B3C-407BC56ABF77}"/>
                      </a:ext>
                    </a:extLst>
                  </p:cNvPr>
                  <p:cNvSpPr/>
                  <p:nvPr/>
                </p:nvSpPr>
                <p:spPr>
                  <a:xfrm>
                    <a:off x="6191533" y="468753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EEEC5E01-67A4-7E50-3B3C-407BC56ABF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4687534"/>
                    <a:ext cx="550913" cy="28557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37F23405-2956-D8E9-9DA4-8B4D5D7482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828" y="3238421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CE074021-60A3-D551-15DD-537A0DFDAE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828" y="4656153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ADFF0D74-0B5D-7CF1-1D0F-4FA3467BFC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853" y="3747981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D38D7E74-B02F-0ECB-AE3F-060B0F4617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8998" y="3236417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C5BEAAA6-D4C3-26F5-2A39-EA35A5281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8998" y="4654149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68D288BD-1FD9-F990-B3D6-5FE7D4A37AF4}"/>
                </a:ext>
              </a:extLst>
            </p:cNvPr>
            <p:cNvCxnSpPr>
              <a:cxnSpLocks/>
              <a:stCxn id="228" idx="2"/>
              <a:endCxn id="233" idx="6"/>
            </p:cNvCxnSpPr>
            <p:nvPr/>
          </p:nvCxnSpPr>
          <p:spPr>
            <a:xfrm flipH="1">
              <a:off x="2284312" y="3725818"/>
              <a:ext cx="930808" cy="0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5395590C-1520-1EB5-6594-9DADE27DA6BD}"/>
                </a:ext>
              </a:extLst>
            </p:cNvPr>
            <p:cNvCxnSpPr>
              <a:cxnSpLocks/>
              <a:stCxn id="233" idx="2"/>
              <a:endCxn id="239" idx="6"/>
            </p:cNvCxnSpPr>
            <p:nvPr/>
          </p:nvCxnSpPr>
          <p:spPr>
            <a:xfrm flipH="1">
              <a:off x="1250831" y="3725818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0233E336-CA3F-6580-18F4-AE6C027FD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9034" y="3725817"/>
              <a:ext cx="5254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BF759624-BC13-F402-25B4-9DA48363A4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209" y="3725817"/>
              <a:ext cx="2279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E2310DDC-E78D-C2C8-6FEE-C39EAA377308}"/>
                </a:ext>
              </a:extLst>
            </p:cNvPr>
            <p:cNvCxnSpPr>
              <a:cxnSpLocks/>
              <a:stCxn id="234" idx="5"/>
              <a:endCxn id="239" idx="5"/>
            </p:cNvCxnSpPr>
            <p:nvPr/>
          </p:nvCxnSpPr>
          <p:spPr>
            <a:xfrm flipH="1" flipV="1">
              <a:off x="1235795" y="3762118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F21F407B-8B8E-E5F4-745F-0D269C04E836}"/>
                </a:ext>
              </a:extLst>
            </p:cNvPr>
            <p:cNvCxnSpPr>
              <a:cxnSpLocks/>
              <a:stCxn id="229" idx="5"/>
              <a:endCxn id="233" idx="5"/>
            </p:cNvCxnSpPr>
            <p:nvPr/>
          </p:nvCxnSpPr>
          <p:spPr>
            <a:xfrm flipH="1" flipV="1">
              <a:off x="2269276" y="3762118"/>
              <a:ext cx="960880" cy="857735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BE1E7D36-E91F-EB11-B1B6-7A1E851F64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9874" y="4434450"/>
              <a:ext cx="178463" cy="18098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814370BE-05A2-093C-2C51-9A1E6B1B62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09167" y="3756289"/>
              <a:ext cx="674938" cy="67816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B98A5B2-E960-987E-A981-CF2693DE5A44}"/>
                </a:ext>
              </a:extLst>
            </p:cNvPr>
            <p:cNvSpPr/>
            <p:nvPr/>
          </p:nvSpPr>
          <p:spPr>
            <a:xfrm>
              <a:off x="3605414" y="2918423"/>
              <a:ext cx="470454" cy="2063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984319A9-5A9A-1619-6EFB-F0323B722A61}"/>
                </a:ext>
              </a:extLst>
            </p:cNvPr>
            <p:cNvSpPr/>
            <p:nvPr/>
          </p:nvSpPr>
          <p:spPr>
            <a:xfrm>
              <a:off x="129265" y="2885152"/>
              <a:ext cx="790944" cy="2063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7" name="Connector: Curved 266">
              <a:extLst>
                <a:ext uri="{FF2B5EF4-FFF2-40B4-BE49-F238E27FC236}">
                  <a16:creationId xmlns:a16="http://schemas.microsoft.com/office/drawing/2014/main" id="{346F6115-DCC2-1F96-B037-12FB23984F69}"/>
                </a:ext>
              </a:extLst>
            </p:cNvPr>
            <p:cNvCxnSpPr>
              <a:cxnSpLocks/>
            </p:cNvCxnSpPr>
            <p:nvPr/>
          </p:nvCxnSpPr>
          <p:spPr>
            <a:xfrm>
              <a:off x="1253228" y="3743254"/>
              <a:ext cx="12700" cy="876418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or: Curved 267">
              <a:extLst>
                <a:ext uri="{FF2B5EF4-FFF2-40B4-BE49-F238E27FC236}">
                  <a16:creationId xmlns:a16="http://schemas.microsoft.com/office/drawing/2014/main" id="{D87E72C9-C24E-A632-E335-FAFD7E2A5E94}"/>
                </a:ext>
              </a:extLst>
            </p:cNvPr>
            <p:cNvCxnSpPr>
              <a:cxnSpLocks/>
            </p:cNvCxnSpPr>
            <p:nvPr/>
          </p:nvCxnSpPr>
          <p:spPr>
            <a:xfrm>
              <a:off x="3301120" y="3743254"/>
              <a:ext cx="12700" cy="876418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CC7D82D0-F25E-2016-AA2B-7BBF9515D74B}"/>
              </a:ext>
            </a:extLst>
          </p:cNvPr>
          <p:cNvSpPr txBox="1">
            <a:spLocks/>
          </p:cNvSpPr>
          <p:nvPr/>
        </p:nvSpPr>
        <p:spPr>
          <a:xfrm>
            <a:off x="174116" y="4357056"/>
            <a:ext cx="1220344" cy="490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/>
              <a:t>DAG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E3F7D-8087-BE36-5629-CC49DEBC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36D2E-296A-CEBA-3665-012673BA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68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9407-70A1-F642-3620-BC4DC687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8702"/>
          </a:xfrm>
        </p:spPr>
        <p:txBody>
          <a:bodyPr>
            <a:normAutofit fontScale="90000"/>
          </a:bodyPr>
          <a:lstStyle/>
          <a:p>
            <a:r>
              <a:rPr lang="en-US" noProof="0"/>
              <a:t>Should we include temperature and solar generation in the conditioning sets?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DA756C-9F7D-4382-1F0F-16A8E44845F4}"/>
              </a:ext>
            </a:extLst>
          </p:cNvPr>
          <p:cNvSpPr/>
          <p:nvPr/>
        </p:nvSpPr>
        <p:spPr>
          <a:xfrm>
            <a:off x="2741951" y="2102290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EF10D9-52EF-82A1-D049-086047F37BE9}"/>
              </a:ext>
            </a:extLst>
          </p:cNvPr>
          <p:cNvSpPr/>
          <p:nvPr/>
        </p:nvSpPr>
        <p:spPr>
          <a:xfrm>
            <a:off x="2741951" y="258968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ABC804-63C7-D8E2-38C7-FD311A59862F}"/>
              </a:ext>
            </a:extLst>
          </p:cNvPr>
          <p:cNvSpPr/>
          <p:nvPr/>
        </p:nvSpPr>
        <p:spPr>
          <a:xfrm rot="10800000">
            <a:off x="2741951" y="380218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A4942F-A1D1-246A-115B-B90E13830559}"/>
              </a:ext>
            </a:extLst>
          </p:cNvPr>
          <p:cNvCxnSpPr>
            <a:cxnSpLocks/>
            <a:stCxn id="6" idx="4"/>
            <a:endCxn id="5" idx="4"/>
          </p:cNvCxnSpPr>
          <p:nvPr/>
        </p:nvCxnSpPr>
        <p:spPr>
          <a:xfrm flipV="1">
            <a:off x="2793287" y="2692359"/>
            <a:ext cx="1" cy="1109829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006A0FD6-018A-CED6-D607-87037CD0CBE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2844624" y="2641023"/>
            <a:ext cx="12700" cy="1212501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68694B-AC07-13DA-7D1D-0BD5FBE07F5E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flipV="1">
            <a:off x="2793288" y="2204963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6AC6F96-58A6-9935-D8A2-897EF74FE913}"/>
              </a:ext>
            </a:extLst>
          </p:cNvPr>
          <p:cNvSpPr/>
          <p:nvPr/>
        </p:nvSpPr>
        <p:spPr>
          <a:xfrm>
            <a:off x="1150327" y="2102290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E457C2-08A7-CAAC-AA0F-12794704D921}"/>
              </a:ext>
            </a:extLst>
          </p:cNvPr>
          <p:cNvCxnSpPr>
            <a:cxnSpLocks/>
            <a:stCxn id="18" idx="1"/>
            <a:endCxn id="10" idx="5"/>
          </p:cNvCxnSpPr>
          <p:nvPr/>
        </p:nvCxnSpPr>
        <p:spPr>
          <a:xfrm flipH="1" flipV="1">
            <a:off x="1237964" y="2189927"/>
            <a:ext cx="589631" cy="607832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F56AF7E-C9EC-8F01-054A-A127FE9592BC}"/>
              </a:ext>
            </a:extLst>
          </p:cNvPr>
          <p:cNvSpPr/>
          <p:nvPr/>
        </p:nvSpPr>
        <p:spPr>
          <a:xfrm>
            <a:off x="2712433" y="2327783"/>
            <a:ext cx="550913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i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price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384CD7-7B13-D8A6-22BF-BD93AC85F5A5}"/>
                  </a:ext>
                </a:extLst>
              </p:cNvPr>
              <p:cNvSpPr/>
              <p:nvPr/>
            </p:nvSpPr>
            <p:spPr>
              <a:xfrm>
                <a:off x="2568374" y="1778818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𝑤𝑖𝑛𝑑</m:t>
                      </m:r>
                    </m:oMath>
                  </m:oMathPara>
                </a14:m>
                <a:endParaRPr lang="en-GB" sz="1200" b="0" i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384CD7-7B13-D8A6-22BF-BD93AC85F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374" y="1778818"/>
                <a:ext cx="550913" cy="285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3D6726-A598-AEA2-6733-AB8D9B22580A}"/>
                  </a:ext>
                </a:extLst>
              </p:cNvPr>
              <p:cNvSpPr/>
              <p:nvPr/>
            </p:nvSpPr>
            <p:spPr>
              <a:xfrm>
                <a:off x="2667061" y="3809483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𝑑𝑒𝑚𝑎𝑛𝑑</m:t>
                      </m:r>
                    </m:oMath>
                  </m:oMathPara>
                </a14:m>
                <a:endParaRPr lang="en-GB" sz="1200" b="0" i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3D6726-A598-AEA2-6733-AB8D9B225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61" y="3809483"/>
                <a:ext cx="550913" cy="285570"/>
              </a:xfrm>
              <a:prstGeom prst="rect">
                <a:avLst/>
              </a:prstGeom>
              <a:blipFill>
                <a:blip r:embed="rId4"/>
                <a:stretch>
                  <a:fillRect l="-14444" r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D8C30BD5-A81F-5AA9-2D6E-92973F33E4DA}"/>
              </a:ext>
            </a:extLst>
          </p:cNvPr>
          <p:cNvSpPr/>
          <p:nvPr/>
        </p:nvSpPr>
        <p:spPr>
          <a:xfrm>
            <a:off x="729047" y="1797672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w</a:t>
            </a:r>
            <a:r>
              <a:rPr lang="en-GB" sz="1200" b="0" i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eather</a:t>
            </a:r>
          </a:p>
          <a:p>
            <a:pPr algn="ctr"/>
            <a:r>
              <a:rPr lang="en-GB" sz="1200" i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conditions</a:t>
            </a:r>
            <a:endParaRPr lang="en-GB" sz="1200" b="0" i="1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309C09-D6D0-FAAC-B1C7-F241A2DCB4BD}"/>
              </a:ext>
            </a:extLst>
          </p:cNvPr>
          <p:cNvCxnSpPr>
            <a:cxnSpLocks/>
            <a:stCxn id="4" idx="2"/>
            <a:endCxn id="10" idx="6"/>
          </p:cNvCxnSpPr>
          <p:nvPr/>
        </p:nvCxnSpPr>
        <p:spPr>
          <a:xfrm flipH="1">
            <a:off x="1253000" y="2153627"/>
            <a:ext cx="1488951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17E6A6B-46A6-64DD-F572-C081C110FEB4}"/>
              </a:ext>
            </a:extLst>
          </p:cNvPr>
          <p:cNvSpPr/>
          <p:nvPr/>
        </p:nvSpPr>
        <p:spPr>
          <a:xfrm>
            <a:off x="1812559" y="2782723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9BD306-EF85-AD08-A177-CB81B1CD71C9}"/>
              </a:ext>
            </a:extLst>
          </p:cNvPr>
          <p:cNvSpPr/>
          <p:nvPr/>
        </p:nvSpPr>
        <p:spPr>
          <a:xfrm>
            <a:off x="1620116" y="2400085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i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temper-</a:t>
            </a:r>
            <a:r>
              <a:rPr lang="en-GB" sz="1200" b="0" i="1" err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ature</a:t>
            </a:r>
            <a:endParaRPr lang="en-GB" sz="1200" b="0" i="1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8091FF-B936-E29B-4E14-178A6EC2FB4A}"/>
              </a:ext>
            </a:extLst>
          </p:cNvPr>
          <p:cNvCxnSpPr>
            <a:cxnSpLocks/>
            <a:stCxn id="6" idx="5"/>
            <a:endCxn id="18" idx="5"/>
          </p:cNvCxnSpPr>
          <p:nvPr/>
        </p:nvCxnSpPr>
        <p:spPr>
          <a:xfrm flipH="1" flipV="1">
            <a:off x="1900196" y="2870360"/>
            <a:ext cx="856791" cy="946864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0A195C8-7FBE-8A0F-C149-638EC1D035C3}"/>
              </a:ext>
            </a:extLst>
          </p:cNvPr>
          <p:cNvSpPr/>
          <p:nvPr/>
        </p:nvSpPr>
        <p:spPr>
          <a:xfrm>
            <a:off x="257531" y="2839953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i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cloudiness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045FDBA-F9C9-55D2-3A6B-CFE281C6160F}"/>
              </a:ext>
            </a:extLst>
          </p:cNvPr>
          <p:cNvSpPr/>
          <p:nvPr/>
        </p:nvSpPr>
        <p:spPr>
          <a:xfrm>
            <a:off x="1150327" y="2951789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370BDB-78A2-3DB9-0A4C-6C06F061C5DD}"/>
              </a:ext>
            </a:extLst>
          </p:cNvPr>
          <p:cNvCxnSpPr>
            <a:cxnSpLocks/>
            <a:stCxn id="22" idx="0"/>
            <a:endCxn id="10" idx="4"/>
          </p:cNvCxnSpPr>
          <p:nvPr/>
        </p:nvCxnSpPr>
        <p:spPr>
          <a:xfrm flipV="1">
            <a:off x="1201664" y="2204963"/>
            <a:ext cx="0" cy="746826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07D1FDD-0D48-C668-4CAE-F4ADACDA82F3}"/>
              </a:ext>
            </a:extLst>
          </p:cNvPr>
          <p:cNvSpPr/>
          <p:nvPr/>
        </p:nvSpPr>
        <p:spPr>
          <a:xfrm>
            <a:off x="1150327" y="3802189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A9A781-434A-8117-2ADB-BCA0F39EA613}"/>
              </a:ext>
            </a:extLst>
          </p:cNvPr>
          <p:cNvSpPr/>
          <p:nvPr/>
        </p:nvSpPr>
        <p:spPr>
          <a:xfrm>
            <a:off x="596166" y="3970584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i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irradiation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A2C231-358E-B7FE-3E7A-020FAD065B22}"/>
              </a:ext>
            </a:extLst>
          </p:cNvPr>
          <p:cNvCxnSpPr>
            <a:cxnSpLocks/>
            <a:stCxn id="24" idx="0"/>
            <a:endCxn id="22" idx="4"/>
          </p:cNvCxnSpPr>
          <p:nvPr/>
        </p:nvCxnSpPr>
        <p:spPr>
          <a:xfrm flipV="1">
            <a:off x="1201664" y="3054462"/>
            <a:ext cx="0" cy="74772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01D7BE40-4935-644B-0407-4F7C332B2D12}"/>
              </a:ext>
            </a:extLst>
          </p:cNvPr>
          <p:cNvSpPr/>
          <p:nvPr/>
        </p:nvSpPr>
        <p:spPr>
          <a:xfrm>
            <a:off x="1812559" y="327340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B998F0-0B00-0D8D-23E6-113B971BD71B}"/>
              </a:ext>
            </a:extLst>
          </p:cNvPr>
          <p:cNvSpPr/>
          <p:nvPr/>
        </p:nvSpPr>
        <p:spPr>
          <a:xfrm>
            <a:off x="1114966" y="2917563"/>
            <a:ext cx="966596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i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PV generation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D8B7F7A-7938-DB70-951E-39D235608245}"/>
              </a:ext>
            </a:extLst>
          </p:cNvPr>
          <p:cNvCxnSpPr>
            <a:cxnSpLocks/>
            <a:stCxn id="5" idx="2"/>
            <a:endCxn id="27" idx="7"/>
          </p:cNvCxnSpPr>
          <p:nvPr/>
        </p:nvCxnSpPr>
        <p:spPr>
          <a:xfrm flipH="1">
            <a:off x="1900196" y="2641023"/>
            <a:ext cx="841755" cy="64741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5F09F76-6FC4-D1C3-F4A3-74E712BB7022}"/>
              </a:ext>
            </a:extLst>
          </p:cNvPr>
          <p:cNvCxnSpPr>
            <a:cxnSpLocks/>
            <a:stCxn id="27" idx="3"/>
            <a:endCxn id="24" idx="7"/>
          </p:cNvCxnSpPr>
          <p:nvPr/>
        </p:nvCxnSpPr>
        <p:spPr>
          <a:xfrm flipH="1">
            <a:off x="1237964" y="3361041"/>
            <a:ext cx="589631" cy="456184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1D75C0-7605-17BA-1B52-19F9FBE96192}"/>
              </a:ext>
            </a:extLst>
          </p:cNvPr>
          <p:cNvCxnSpPr>
            <a:cxnSpLocks/>
            <a:stCxn id="32" idx="2"/>
            <a:endCxn id="24" idx="6"/>
          </p:cNvCxnSpPr>
          <p:nvPr/>
        </p:nvCxnSpPr>
        <p:spPr>
          <a:xfrm flipH="1">
            <a:off x="1253000" y="3853526"/>
            <a:ext cx="559559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6DEA717-CE57-3B2E-E697-41EF2D9DF095}"/>
              </a:ext>
            </a:extLst>
          </p:cNvPr>
          <p:cNvSpPr/>
          <p:nvPr/>
        </p:nvSpPr>
        <p:spPr>
          <a:xfrm>
            <a:off x="1812559" y="3802189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B82974-9759-F2EC-32EE-7C6490FE6CE9}"/>
              </a:ext>
            </a:extLst>
          </p:cNvPr>
          <p:cNvSpPr/>
          <p:nvPr/>
        </p:nvSpPr>
        <p:spPr>
          <a:xfrm>
            <a:off x="1607657" y="3991669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i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demand for lighting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6B8DF6-CC3F-35A7-5D70-52BD4E4B26DE}"/>
              </a:ext>
            </a:extLst>
          </p:cNvPr>
          <p:cNvCxnSpPr>
            <a:cxnSpLocks/>
            <a:stCxn id="6" idx="6"/>
            <a:endCxn id="32" idx="6"/>
          </p:cNvCxnSpPr>
          <p:nvPr/>
        </p:nvCxnSpPr>
        <p:spPr>
          <a:xfrm flipH="1">
            <a:off x="1915232" y="3853524"/>
            <a:ext cx="826719" cy="2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AAEF33C-7609-E015-F4EA-0EC4FA52B4AC}"/>
              </a:ext>
            </a:extLst>
          </p:cNvPr>
          <p:cNvCxnSpPr>
            <a:cxnSpLocks/>
            <a:stCxn id="6" idx="5"/>
            <a:endCxn id="27" idx="5"/>
          </p:cNvCxnSpPr>
          <p:nvPr/>
        </p:nvCxnSpPr>
        <p:spPr>
          <a:xfrm flipH="1" flipV="1">
            <a:off x="1900196" y="3361041"/>
            <a:ext cx="856791" cy="45618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93A55B-796C-8C3A-0660-DFD4D4C7F4A5}"/>
              </a:ext>
            </a:extLst>
          </p:cNvPr>
          <p:cNvSpPr txBox="1"/>
          <p:nvPr/>
        </p:nvSpPr>
        <p:spPr>
          <a:xfrm>
            <a:off x="681255" y="4452580"/>
            <a:ext cx="30259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Minimal controls only includes: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Hour of the day dummies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Month of the year dummies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HDD and CDD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Solar PV Generation</a:t>
            </a:r>
          </a:p>
          <a:p>
            <a:pPr lvl="0"/>
            <a:endParaRPr lang="en-US" sz="12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Full control: </a:t>
            </a:r>
          </a:p>
          <a:p>
            <a:pPr lvl="0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+ prices: EU ETS, coal, gas </a:t>
            </a:r>
          </a:p>
          <a:p>
            <a:pPr lvl="0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+ sunlight dummy </a:t>
            </a:r>
          </a:p>
          <a:p>
            <a:pPr lvl="0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+ day-of-the-week</a:t>
            </a:r>
          </a:p>
          <a:p>
            <a:pPr lvl="0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+ holiday dummies </a:t>
            </a:r>
          </a:p>
          <a:p>
            <a:pPr lvl="0"/>
            <a:endParaRPr lang="en-GB" sz="12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5CBE6220-E904-5E4F-4243-D1AF08D14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09329" y="4284894"/>
            <a:ext cx="3732365" cy="222019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2503A6-DE11-DD76-508B-248B736266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09329" y="1864145"/>
            <a:ext cx="3732365" cy="222019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865727F0-DBE9-A8E8-F46A-DEB13852F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2264" y="1864145"/>
            <a:ext cx="3732365" cy="222019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86CF08D7-7810-2A01-BCE2-65EBFCF8BB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2264" y="4284894"/>
            <a:ext cx="3732365" cy="222019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F00768D-B41D-B0F9-5541-199F8031ADB1}"/>
              </a:ext>
            </a:extLst>
          </p:cNvPr>
          <p:cNvSpPr txBox="1"/>
          <p:nvPr/>
        </p:nvSpPr>
        <p:spPr>
          <a:xfrm>
            <a:off x="6153150" y="1421846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linear</a:t>
            </a: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D4645C-3E6A-E2DC-3B45-8D8D7F404B6D}"/>
              </a:ext>
            </a:extLst>
          </p:cNvPr>
          <p:cNvSpPr txBox="1"/>
          <p:nvPr/>
        </p:nvSpPr>
        <p:spPr>
          <a:xfrm>
            <a:off x="10109200" y="142184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log-log</a:t>
            </a:r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025ED1-6035-B77E-236D-932678FCD2B9}"/>
              </a:ext>
            </a:extLst>
          </p:cNvPr>
          <p:cNvSpPr txBox="1"/>
          <p:nvPr/>
        </p:nvSpPr>
        <p:spPr>
          <a:xfrm rot="16200000">
            <a:off x="3333660" y="5215836"/>
            <a:ext cx="180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minimal </a:t>
            </a:r>
            <a:r>
              <a:rPr lang="de-DE" err="1"/>
              <a:t>controls</a:t>
            </a:r>
            <a:r>
              <a:rPr lang="de-DE"/>
              <a:t> </a:t>
            </a:r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DFF5C3-184D-635A-E8C3-146C5B704773}"/>
              </a:ext>
            </a:extLst>
          </p:cNvPr>
          <p:cNvSpPr txBox="1"/>
          <p:nvPr/>
        </p:nvSpPr>
        <p:spPr>
          <a:xfrm rot="16200000">
            <a:off x="3564492" y="2803124"/>
            <a:ext cx="13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full</a:t>
            </a:r>
            <a:r>
              <a:rPr lang="de-DE"/>
              <a:t> </a:t>
            </a:r>
            <a:r>
              <a:rPr lang="de-DE" err="1"/>
              <a:t>controls</a:t>
            </a:r>
            <a:r>
              <a:rPr lang="de-DE"/>
              <a:t> </a:t>
            </a:r>
            <a:endParaRPr lang="en-US"/>
          </a:p>
        </p:txBody>
      </p:sp>
      <p:sp>
        <p:nvSpPr>
          <p:cNvPr id="55" name="Thought Bubble: Cloud 54">
            <a:extLst>
              <a:ext uri="{FF2B5EF4-FFF2-40B4-BE49-F238E27FC236}">
                <a16:creationId xmlns:a16="http://schemas.microsoft.com/office/drawing/2014/main" id="{3FD377A4-D9CF-94DC-2644-6C2FAB5DF94F}"/>
              </a:ext>
            </a:extLst>
          </p:cNvPr>
          <p:cNvSpPr/>
          <p:nvPr/>
        </p:nvSpPr>
        <p:spPr>
          <a:xfrm>
            <a:off x="-2212017" y="1762718"/>
            <a:ext cx="2164787" cy="1071341"/>
          </a:xfrm>
          <a:prstGeom prst="cloudCallout">
            <a:avLst>
              <a:gd name="adj1" fmla="val -184166"/>
              <a:gd name="adj2" fmla="val 2154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PV = </a:t>
            </a:r>
            <a:r>
              <a:rPr lang="de-DE" err="1"/>
              <a:t>proxy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irradiation</a:t>
            </a:r>
            <a:r>
              <a:rPr lang="de-DE"/>
              <a:t> 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31FAB-58EF-5DC8-075F-62AF4F34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D89DBA4C-3BCF-E7B7-EAF7-92FD685B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7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0043-F13C-6F8E-8C08-37966766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Instrumental variables allow overcoming endogeneity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6264-5258-EAED-BC77-4BE89EDCF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… but how do we represent equilibrium relationships in a DAG?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1B492-E312-C836-A28B-88CB91A6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4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1E0CDB-F3C9-A401-97C4-45EE038DF43D}"/>
              </a:ext>
            </a:extLst>
          </p:cNvPr>
          <p:cNvGrpSpPr/>
          <p:nvPr/>
        </p:nvGrpSpPr>
        <p:grpSpPr>
          <a:xfrm>
            <a:off x="424001" y="2367183"/>
            <a:ext cx="3453173" cy="3941632"/>
            <a:chOff x="424001" y="1951812"/>
            <a:chExt cx="3728801" cy="42710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BC98084-278A-1078-52D5-AAE641B36C7A}"/>
                </a:ext>
              </a:extLst>
            </p:cNvPr>
            <p:cNvGrpSpPr/>
            <p:nvPr/>
          </p:nvGrpSpPr>
          <p:grpSpPr>
            <a:xfrm>
              <a:off x="492000" y="3690701"/>
              <a:ext cx="3660802" cy="1179286"/>
              <a:chOff x="6774325" y="2748247"/>
              <a:chExt cx="3660802" cy="117928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497BAF-FD7D-2744-427D-1E7DEB1B3D01}"/>
                  </a:ext>
                </a:extLst>
              </p:cNvPr>
              <p:cNvSpPr/>
              <p:nvPr/>
            </p:nvSpPr>
            <p:spPr>
              <a:xfrm>
                <a:off x="7798004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95E9BAE-50E3-DD08-F7F5-6880E311CCC2}"/>
                  </a:ext>
                </a:extLst>
              </p:cNvPr>
              <p:cNvSpPr/>
              <p:nvPr/>
            </p:nvSpPr>
            <p:spPr>
              <a:xfrm>
                <a:off x="9304918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DE2F30A-11B9-D0B6-7BDD-40FF99F95AAC}"/>
                  </a:ext>
                </a:extLst>
              </p:cNvPr>
              <p:cNvSpPr/>
              <p:nvPr/>
            </p:nvSpPr>
            <p:spPr>
              <a:xfrm>
                <a:off x="7629524" y="2960073"/>
                <a:ext cx="3062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224844-EC0D-59F5-4737-D6D97FCAEDC8}"/>
                  </a:ext>
                </a:extLst>
              </p:cNvPr>
              <p:cNvSpPr/>
              <p:nvPr/>
            </p:nvSpPr>
            <p:spPr>
              <a:xfrm>
                <a:off x="9262006" y="2960073"/>
                <a:ext cx="3062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cxnSp>
            <p:nvCxnSpPr>
              <p:cNvPr id="19" name="Connector: Curved 18">
                <a:extLst>
                  <a:ext uri="{FF2B5EF4-FFF2-40B4-BE49-F238E27FC236}">
                    <a16:creationId xmlns:a16="http://schemas.microsoft.com/office/drawing/2014/main" id="{449E78AC-75C4-89F1-AA8A-EAC6CEB391E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602798" y="2684844"/>
                <a:ext cx="12700" cy="1506914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or: Curved 19">
                <a:extLst>
                  <a:ext uri="{FF2B5EF4-FFF2-40B4-BE49-F238E27FC236}">
                    <a16:creationId xmlns:a16="http://schemas.microsoft.com/office/drawing/2014/main" id="{33EC4131-866A-AF03-4920-615B96912D9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602798" y="2565504"/>
                <a:ext cx="12700" cy="1506914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973B1A8-62AC-D854-17D0-6C2D6F376A28}"/>
                  </a:ext>
                </a:extLst>
              </p:cNvPr>
              <p:cNvGrpSpPr/>
              <p:nvPr/>
            </p:nvGrpSpPr>
            <p:grpSpPr>
              <a:xfrm>
                <a:off x="7271887" y="3326104"/>
                <a:ext cx="516591" cy="102673"/>
                <a:chOff x="7281413" y="3326104"/>
                <a:chExt cx="516591" cy="102673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4BDEEBE1-E0B1-0079-8580-88BC008F1C28}"/>
                    </a:ext>
                  </a:extLst>
                </p:cNvPr>
                <p:cNvCxnSpPr>
                  <a:cxnSpLocks/>
                  <a:stCxn id="30" idx="6"/>
                  <a:endCxn id="15" idx="2"/>
                </p:cNvCxnSpPr>
                <p:nvPr/>
              </p:nvCxnSpPr>
              <p:spPr>
                <a:xfrm>
                  <a:off x="7384086" y="3377441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6D659F81-B133-21C5-020B-A532FE84B75F}"/>
                    </a:ext>
                  </a:extLst>
                </p:cNvPr>
                <p:cNvSpPr/>
                <p:nvPr/>
              </p:nvSpPr>
              <p:spPr>
                <a:xfrm>
                  <a:off x="7281413" y="3326104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6A83927-A17A-183B-2DFB-7F6627504F7A}"/>
                  </a:ext>
                </a:extLst>
              </p:cNvPr>
              <p:cNvGrpSpPr/>
              <p:nvPr/>
            </p:nvGrpSpPr>
            <p:grpSpPr>
              <a:xfrm rot="10800000">
                <a:off x="9417984" y="3326104"/>
                <a:ext cx="516591" cy="102673"/>
                <a:chOff x="7281413" y="3326104"/>
                <a:chExt cx="516591" cy="102673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6690562-37D6-1215-CFF6-7EC0E5920C51}"/>
                    </a:ext>
                  </a:extLst>
                </p:cNvPr>
                <p:cNvCxnSpPr>
                  <a:cxnSpLocks/>
                  <a:stCxn id="28" idx="6"/>
                </p:cNvCxnSpPr>
                <p:nvPr/>
              </p:nvCxnSpPr>
              <p:spPr>
                <a:xfrm>
                  <a:off x="7384086" y="3377441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8101FDC-B648-E679-1A72-13EA529412A1}"/>
                    </a:ext>
                  </a:extLst>
                </p:cNvPr>
                <p:cNvSpPr/>
                <p:nvPr/>
              </p:nvSpPr>
              <p:spPr>
                <a:xfrm>
                  <a:off x="7281413" y="3326104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3074628-2D73-3BC1-0338-180F34BD0FEA}"/>
                  </a:ext>
                </a:extLst>
              </p:cNvPr>
              <p:cNvSpPr/>
              <p:nvPr/>
            </p:nvSpPr>
            <p:spPr>
              <a:xfrm>
                <a:off x="8232419" y="2748247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demand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9DBB392-4C7F-1791-D1AC-7D4607892A66}"/>
                  </a:ext>
                </a:extLst>
              </p:cNvPr>
              <p:cNvSpPr/>
              <p:nvPr/>
            </p:nvSpPr>
            <p:spPr>
              <a:xfrm>
                <a:off x="8232419" y="3641963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supply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42B04E-1484-2E16-AA1C-2CD1B31816FA}"/>
                  </a:ext>
                </a:extLst>
              </p:cNvPr>
              <p:cNvSpPr/>
              <p:nvPr/>
            </p:nvSpPr>
            <p:spPr>
              <a:xfrm>
                <a:off x="6774325" y="3224732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8171F7D-30B4-0C13-F6F4-5965D188D902}"/>
                  </a:ext>
                </a:extLst>
              </p:cNvPr>
              <p:cNvSpPr/>
              <p:nvPr/>
            </p:nvSpPr>
            <p:spPr>
              <a:xfrm>
                <a:off x="9681670" y="3224732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AE3CEDA-02A3-8E39-28BC-5FD66ED15815}"/>
                </a:ext>
              </a:extLst>
            </p:cNvPr>
            <p:cNvGrpSpPr/>
            <p:nvPr/>
          </p:nvGrpSpPr>
          <p:grpSpPr>
            <a:xfrm>
              <a:off x="424001" y="2454408"/>
              <a:ext cx="3660802" cy="550229"/>
              <a:chOff x="6774325" y="2960073"/>
              <a:chExt cx="3660802" cy="550229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22DF7F8-EEF3-EB53-B146-DDBA0C27A6A1}"/>
                  </a:ext>
                </a:extLst>
              </p:cNvPr>
              <p:cNvSpPr/>
              <p:nvPr/>
            </p:nvSpPr>
            <p:spPr>
              <a:xfrm>
                <a:off x="7798004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84A4C16-CCC5-AC34-AFF4-D73BCE63F4AB}"/>
                  </a:ext>
                </a:extLst>
              </p:cNvPr>
              <p:cNvSpPr/>
              <p:nvPr/>
            </p:nvSpPr>
            <p:spPr>
              <a:xfrm>
                <a:off x="9304918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61FC09-5AE0-DFCA-46F8-08F87740B84D}"/>
                  </a:ext>
                </a:extLst>
              </p:cNvPr>
              <p:cNvSpPr/>
              <p:nvPr/>
            </p:nvSpPr>
            <p:spPr>
              <a:xfrm>
                <a:off x="7629524" y="2960073"/>
                <a:ext cx="3062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337350-D6EA-AC19-6FB9-6A5862397C7A}"/>
                  </a:ext>
                </a:extLst>
              </p:cNvPr>
              <p:cNvSpPr/>
              <p:nvPr/>
            </p:nvSpPr>
            <p:spPr>
              <a:xfrm>
                <a:off x="9262006" y="2960073"/>
                <a:ext cx="3062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  <p:cxnSp>
            <p:nvCxnSpPr>
              <p:cNvPr id="71" name="Connector: Curved 70">
                <a:extLst>
                  <a:ext uri="{FF2B5EF4-FFF2-40B4-BE49-F238E27FC236}">
                    <a16:creationId xmlns:a16="http://schemas.microsoft.com/office/drawing/2014/main" id="{5651A0FA-D69B-DE2A-3C33-7E5AA07E065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602798" y="2684844"/>
                <a:ext cx="12700" cy="1506914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or: Curved 71">
                <a:extLst>
                  <a:ext uri="{FF2B5EF4-FFF2-40B4-BE49-F238E27FC236}">
                    <a16:creationId xmlns:a16="http://schemas.microsoft.com/office/drawing/2014/main" id="{9E502B67-651C-2795-6D32-D148FF35A4E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602798" y="2565504"/>
                <a:ext cx="12700" cy="1506914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CAE9C16-05FC-2A34-BA17-ED5DF52A8E68}"/>
                  </a:ext>
                </a:extLst>
              </p:cNvPr>
              <p:cNvGrpSpPr/>
              <p:nvPr/>
            </p:nvGrpSpPr>
            <p:grpSpPr>
              <a:xfrm>
                <a:off x="7271887" y="3326104"/>
                <a:ext cx="516591" cy="102673"/>
                <a:chOff x="7281413" y="3326104"/>
                <a:chExt cx="516591" cy="102673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2EC1E10C-E22E-1930-ED65-D9B4BD44D7CA}"/>
                    </a:ext>
                  </a:extLst>
                </p:cNvPr>
                <p:cNvCxnSpPr>
                  <a:cxnSpLocks/>
                  <a:stCxn id="80" idx="6"/>
                  <a:endCxn id="67" idx="2"/>
                </p:cNvCxnSpPr>
                <p:nvPr/>
              </p:nvCxnSpPr>
              <p:spPr>
                <a:xfrm>
                  <a:off x="7384086" y="3377441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7833526F-8EFF-F820-3A07-38C593D0EF09}"/>
                    </a:ext>
                  </a:extLst>
                </p:cNvPr>
                <p:cNvSpPr/>
                <p:nvPr/>
              </p:nvSpPr>
              <p:spPr>
                <a:xfrm>
                  <a:off x="7281413" y="3326104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B23F1C03-B5A0-E2E9-0484-94607CE4F9CA}"/>
                  </a:ext>
                </a:extLst>
              </p:cNvPr>
              <p:cNvGrpSpPr/>
              <p:nvPr/>
            </p:nvGrpSpPr>
            <p:grpSpPr>
              <a:xfrm rot="10800000">
                <a:off x="9417984" y="3326104"/>
                <a:ext cx="516591" cy="102673"/>
                <a:chOff x="7281413" y="3326104"/>
                <a:chExt cx="516591" cy="102673"/>
              </a:xfrm>
            </p:grpSpPr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3556F737-CEAA-CF2E-F1F5-F0E6824C4DE9}"/>
                    </a:ext>
                  </a:extLst>
                </p:cNvPr>
                <p:cNvCxnSpPr>
                  <a:cxnSpLocks/>
                  <a:stCxn id="78" idx="6"/>
                </p:cNvCxnSpPr>
                <p:nvPr/>
              </p:nvCxnSpPr>
              <p:spPr>
                <a:xfrm>
                  <a:off x="7384086" y="3377441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6AB2B53B-3E1D-22DC-34A2-F4C800278A46}"/>
                    </a:ext>
                  </a:extLst>
                </p:cNvPr>
                <p:cNvSpPr/>
                <p:nvPr/>
              </p:nvSpPr>
              <p:spPr>
                <a:xfrm>
                  <a:off x="7281413" y="3326104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8218127-FBC1-1B0C-23F4-4B8AA1AC6801}"/>
                  </a:ext>
                </a:extLst>
              </p:cNvPr>
              <p:cNvSpPr/>
              <p:nvPr/>
            </p:nvSpPr>
            <p:spPr>
              <a:xfrm>
                <a:off x="6774325" y="3224732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10F5840-C2B4-5A54-D066-4B458AE41EC4}"/>
                  </a:ext>
                </a:extLst>
              </p:cNvPr>
              <p:cNvSpPr/>
              <p:nvPr/>
            </p:nvSpPr>
            <p:spPr>
              <a:xfrm>
                <a:off x="9681670" y="3224732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D536646-A736-DB65-663F-25AAA5134FFF}"/>
                </a:ext>
              </a:extLst>
            </p:cNvPr>
            <p:cNvSpPr txBox="1"/>
            <p:nvPr/>
          </p:nvSpPr>
          <p:spPr>
            <a:xfrm>
              <a:off x="764806" y="1951812"/>
              <a:ext cx="2429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Pearl 2009 Book of Why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0588571-8B2D-D96A-65D8-33F3FFED4B1C}"/>
                </a:ext>
              </a:extLst>
            </p:cNvPr>
            <p:cNvSpPr txBox="1"/>
            <p:nvPr/>
          </p:nvSpPr>
          <p:spPr>
            <a:xfrm>
              <a:off x="896641" y="3249873"/>
              <a:ext cx="1747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Imbens</a:t>
              </a:r>
              <a:r>
                <a:rPr lang="en-GB" dirty="0"/>
                <a:t> 2020 </a:t>
              </a:r>
              <a:r>
                <a:rPr lang="en-GB" i="1" dirty="0"/>
                <a:t>JER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5D913C3-17E6-522D-3026-B6C24B8A0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906" y="5452910"/>
              <a:ext cx="3350267" cy="769937"/>
            </a:xfrm>
            <a:prstGeom prst="rect">
              <a:avLst/>
            </a:prstGeom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24FF34AE-B080-A28D-9D1B-B35DEAAE6E7C}"/>
              </a:ext>
            </a:extLst>
          </p:cNvPr>
          <p:cNvSpPr txBox="1"/>
          <p:nvPr/>
        </p:nvSpPr>
        <p:spPr>
          <a:xfrm>
            <a:off x="896641" y="5165169"/>
            <a:ext cx="609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Wright 1960 </a:t>
            </a:r>
            <a:r>
              <a:rPr lang="en-GB" i="1" dirty="0"/>
              <a:t>Biometrics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60229-2F55-E849-1C2E-5E93810BEE4B}"/>
              </a:ext>
            </a:extLst>
          </p:cNvPr>
          <p:cNvSpPr txBox="1"/>
          <p:nvPr/>
        </p:nvSpPr>
        <p:spPr>
          <a:xfrm>
            <a:off x="1389083" y="18781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/>
              <a:t>Cyclic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39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FE25584-83CB-2F31-BDDA-A17E846C11F3}"/>
              </a:ext>
            </a:extLst>
          </p:cNvPr>
          <p:cNvGrpSpPr/>
          <p:nvPr/>
        </p:nvGrpSpPr>
        <p:grpSpPr>
          <a:xfrm>
            <a:off x="18312" y="1788569"/>
            <a:ext cx="3505200" cy="1996032"/>
            <a:chOff x="3028740" y="4837257"/>
            <a:chExt cx="5556575" cy="2020743"/>
          </a:xfrm>
        </p:grpSpPr>
        <p:pic>
          <p:nvPicPr>
            <p:cNvPr id="35" name="Picture 34" descr="A graph with a line going up&#10;&#10;Description automatically generated">
              <a:extLst>
                <a:ext uri="{FF2B5EF4-FFF2-40B4-BE49-F238E27FC236}">
                  <a16:creationId xmlns:a16="http://schemas.microsoft.com/office/drawing/2014/main" id="{1463A2E7-75B7-9286-F092-4819B0E04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740" y="4974416"/>
              <a:ext cx="5556575" cy="1883584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8607B56-A3C8-0BFB-E35B-C7E07631B1CD}"/>
                </a:ext>
              </a:extLst>
            </p:cNvPr>
            <p:cNvSpPr/>
            <p:nvPr/>
          </p:nvSpPr>
          <p:spPr>
            <a:xfrm>
              <a:off x="4975860" y="4837257"/>
              <a:ext cx="2362201" cy="1883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779407-70A1-F642-3620-BC4DC687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8702"/>
          </a:xfrm>
        </p:spPr>
        <p:txBody>
          <a:bodyPr>
            <a:normAutofit/>
          </a:bodyPr>
          <a:lstStyle/>
          <a:p>
            <a:r>
              <a:rPr lang="en-US" noProof="0"/>
              <a:t>Sensitivity: Splitting between day and night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00768D-B41D-B0F9-5541-199F8031ADB1}"/>
              </a:ext>
            </a:extLst>
          </p:cNvPr>
          <p:cNvSpPr txBox="1"/>
          <p:nvPr/>
        </p:nvSpPr>
        <p:spPr>
          <a:xfrm>
            <a:off x="5207000" y="120796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linear</a:t>
            </a: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D4645C-3E6A-E2DC-3B45-8D8D7F404B6D}"/>
              </a:ext>
            </a:extLst>
          </p:cNvPr>
          <p:cNvSpPr txBox="1"/>
          <p:nvPr/>
        </p:nvSpPr>
        <p:spPr>
          <a:xfrm>
            <a:off x="9182100" y="120796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log-log</a:t>
            </a:r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DFF5C3-184D-635A-E8C3-146C5B704773}"/>
              </a:ext>
            </a:extLst>
          </p:cNvPr>
          <p:cNvSpPr txBox="1"/>
          <p:nvPr/>
        </p:nvSpPr>
        <p:spPr>
          <a:xfrm rot="16200000">
            <a:off x="2948588" y="2472924"/>
            <a:ext cx="161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day</a:t>
            </a:r>
            <a:r>
              <a:rPr lang="de-DE"/>
              <a:t> (8am-8pm)</a:t>
            </a:r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454C9A-290C-5A13-CC00-8F564B906480}"/>
              </a:ext>
            </a:extLst>
          </p:cNvPr>
          <p:cNvSpPr txBox="1"/>
          <p:nvPr/>
        </p:nvSpPr>
        <p:spPr>
          <a:xfrm>
            <a:off x="1633916" y="1739385"/>
            <a:ext cx="51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>
                <a:solidFill>
                  <a:srgbClr val="FF0000"/>
                </a:solidFill>
              </a:rPr>
              <a:t>day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B9F323-55E4-68B7-A58E-EC1BDBF21189}"/>
              </a:ext>
            </a:extLst>
          </p:cNvPr>
          <p:cNvSpPr txBox="1"/>
          <p:nvPr/>
        </p:nvSpPr>
        <p:spPr>
          <a:xfrm rot="16200000">
            <a:off x="2848112" y="5103053"/>
            <a:ext cx="181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night</a:t>
            </a:r>
            <a:r>
              <a:rPr lang="de-DE"/>
              <a:t> (8 pm-8am)</a:t>
            </a:r>
            <a:endParaRPr lang="en-US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B33F2E80-DF5D-D43A-74D6-AF2CA0FBC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9325" y="1547175"/>
            <a:ext cx="3952073" cy="2350881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CCC4EA6C-CCF0-5DEA-5B6E-67A23C3D9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9325" y="4098706"/>
            <a:ext cx="3952073" cy="2350881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41C37DC7-5E97-D404-279C-9E9D58F90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34626" y="1547175"/>
            <a:ext cx="3952073" cy="2350881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25713F3F-E420-B2E9-5B20-40D6243605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34626" y="4098706"/>
            <a:ext cx="3952073" cy="2350881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3661D3E9-318C-7EA3-8689-22265A3BC8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589" y="3920083"/>
            <a:ext cx="3224037" cy="24412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B4946-807B-0FC2-AEF5-9E03AAA2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250B5-967C-DF41-6AFD-035688AA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8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2B75BB0-66EE-B4FC-BDAD-D2143A73A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340" y="540842"/>
            <a:ext cx="7109845" cy="422927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D2D6E8-0A9F-0D0A-B7F1-60BD42256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91518"/>
              </p:ext>
            </p:extLst>
          </p:nvPr>
        </p:nvGraphicFramePr>
        <p:xfrm>
          <a:off x="7491798" y="57150"/>
          <a:ext cx="4338252" cy="4327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46">
                  <a:extLst>
                    <a:ext uri="{9D8B030D-6E8A-4147-A177-3AD203B41FA5}">
                      <a16:colId xmlns:a16="http://schemas.microsoft.com/office/drawing/2014/main" val="1484370847"/>
                    </a:ext>
                  </a:extLst>
                </a:gridCol>
                <a:gridCol w="1359416">
                  <a:extLst>
                    <a:ext uri="{9D8B030D-6E8A-4147-A177-3AD203B41FA5}">
                      <a16:colId xmlns:a16="http://schemas.microsoft.com/office/drawing/2014/main" val="2829583608"/>
                    </a:ext>
                  </a:extLst>
                </a:gridCol>
                <a:gridCol w="894518">
                  <a:extLst>
                    <a:ext uri="{9D8B030D-6E8A-4147-A177-3AD203B41FA5}">
                      <a16:colId xmlns:a16="http://schemas.microsoft.com/office/drawing/2014/main" val="777706026"/>
                    </a:ext>
                  </a:extLst>
                </a:gridCol>
                <a:gridCol w="1183072">
                  <a:extLst>
                    <a:ext uri="{9D8B030D-6E8A-4147-A177-3AD203B41FA5}">
                      <a16:colId xmlns:a16="http://schemas.microsoft.com/office/drawing/2014/main" val="634393972"/>
                    </a:ext>
                  </a:extLst>
                </a:gridCol>
              </a:tblGrid>
              <a:tr h="603686">
                <a:tc>
                  <a:txBody>
                    <a:bodyPr/>
                    <a:lstStyle/>
                    <a:p>
                      <a:r>
                        <a:rPr lang="de-DE" sz="1200"/>
                        <a:t>Home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Hetero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Cross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err="1"/>
                        <a:t>Heter</a:t>
                      </a:r>
                      <a:r>
                        <a:rPr lang="de-DE" sz="1200"/>
                        <a:t> + Cross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68125"/>
                  </a:ext>
                </a:extLst>
              </a:tr>
              <a:tr h="29807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 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22318"/>
                  </a:ext>
                </a:extLst>
              </a:tr>
              <a:tr h="29807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 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272447"/>
                  </a:ext>
                </a:extLst>
              </a:tr>
              <a:tr h="298078"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ü"/>
                      </a:pPr>
                      <a:r>
                        <a:rPr lang="de-DE" sz="1000" b="1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1000" b="1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406511"/>
                  </a:ext>
                </a:extLst>
              </a:tr>
              <a:tr h="298078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000">
                          <a:solidFill>
                            <a:schemeClr val="accent6"/>
                          </a:solidFill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000">
                          <a:solidFill>
                            <a:schemeClr val="accent6"/>
                          </a:solidFill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00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10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00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10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280105"/>
                  </a:ext>
                </a:extLst>
              </a:tr>
              <a:tr h="298078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00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10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606513"/>
                  </a:ext>
                </a:extLst>
              </a:tr>
              <a:tr h="298078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00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10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202149"/>
                  </a:ext>
                </a:extLst>
              </a:tr>
              <a:tr h="445077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00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10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de-DE" sz="100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10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? (</a:t>
                      </a:r>
                      <a:r>
                        <a:rPr lang="de-DE" sz="1000" err="1">
                          <a:solidFill>
                            <a:srgbClr val="FF0000"/>
                          </a:solidFill>
                        </a:rPr>
                        <a:t>what</a:t>
                      </a: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000" err="1">
                          <a:solidFill>
                            <a:srgbClr val="FF0000"/>
                          </a:solidFill>
                        </a:rPr>
                        <a:t>if</a:t>
                      </a: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 d2 </a:t>
                      </a:r>
                      <a:r>
                        <a:rPr lang="de-DE" sz="1000" err="1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000" err="1">
                          <a:solidFill>
                            <a:srgbClr val="FF0000"/>
                          </a:solidFill>
                        </a:rPr>
                        <a:t>price</a:t>
                      </a: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000" err="1">
                          <a:solidFill>
                            <a:srgbClr val="FF0000"/>
                          </a:solidFill>
                        </a:rPr>
                        <a:t>inelastic</a:t>
                      </a: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)?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43973"/>
                  </a:ext>
                </a:extLst>
              </a:tr>
              <a:tr h="298078">
                <a:tc>
                  <a:txBody>
                    <a:bodyPr/>
                    <a:lstStyle/>
                    <a:p>
                      <a:r>
                        <a:rPr lang="de-DE" sz="1000"/>
                        <a:t>- 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15580"/>
                  </a:ext>
                </a:extLst>
              </a:tr>
              <a:tr h="298078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00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10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de-DE" sz="100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10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584504"/>
                  </a:ext>
                </a:extLst>
              </a:tr>
              <a:tr h="298078">
                <a:tc>
                  <a:txBody>
                    <a:bodyPr/>
                    <a:lstStyle/>
                    <a:p>
                      <a:r>
                        <a:rPr lang="de-DE" sz="1000"/>
                        <a:t>-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563773"/>
                  </a:ext>
                </a:extLst>
              </a:tr>
              <a:tr h="298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17614"/>
                  </a:ext>
                </a:extLst>
              </a:tr>
              <a:tr h="298078">
                <a:tc>
                  <a:txBody>
                    <a:bodyPr/>
                    <a:lstStyle/>
                    <a:p>
                      <a:r>
                        <a:rPr lang="de-DE" sz="1000"/>
                        <a:t>-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503030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E2AC72-BEC4-CA11-7058-9734488F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66A726-4133-92BD-9854-5A317D8B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25092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9C20-FC0F-8A50-91CD-C710098D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414"/>
            <a:ext cx="10515600" cy="720356"/>
          </a:xfrm>
        </p:spPr>
        <p:txBody>
          <a:bodyPr/>
          <a:lstStyle/>
          <a:p>
            <a:r>
              <a:rPr lang="en-US" noProof="0"/>
              <a:t>Model variations </a:t>
            </a:r>
            <a:r>
              <a:rPr lang="en-US" sz="2000" noProof="0"/>
              <a:t>(all AR + price elastic)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8D2B8-FDD2-452A-3170-9CF450320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8329" y="1056390"/>
            <a:ext cx="3071483" cy="490644"/>
          </a:xfrm>
        </p:spPr>
        <p:txBody>
          <a:bodyPr>
            <a:normAutofit/>
          </a:bodyPr>
          <a:lstStyle/>
          <a:p>
            <a:r>
              <a:rPr lang="en-US" sz="2000" noProof="0"/>
              <a:t>Homogenous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42416A2-5645-E501-04EA-E8858F6A0A69}"/>
              </a:ext>
            </a:extLst>
          </p:cNvPr>
          <p:cNvSpPr txBox="1">
            <a:spLocks/>
          </p:cNvSpPr>
          <p:nvPr/>
        </p:nvSpPr>
        <p:spPr>
          <a:xfrm>
            <a:off x="4748848" y="1056390"/>
            <a:ext cx="3071483" cy="4906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Heterogenous, unobserved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8F6398C-5DB6-AAB2-4B29-1363A1B9FC83}"/>
              </a:ext>
            </a:extLst>
          </p:cNvPr>
          <p:cNvSpPr txBox="1">
            <a:spLocks/>
          </p:cNvSpPr>
          <p:nvPr/>
        </p:nvSpPr>
        <p:spPr>
          <a:xfrm>
            <a:off x="8957546" y="1056390"/>
            <a:ext cx="3071483" cy="4906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Cross-price elasticities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3DAA1EE-3EE0-CE2E-3D78-1714C4881D5D}"/>
              </a:ext>
            </a:extLst>
          </p:cNvPr>
          <p:cNvSpPr txBox="1">
            <a:spLocks/>
          </p:cNvSpPr>
          <p:nvPr/>
        </p:nvSpPr>
        <p:spPr>
          <a:xfrm>
            <a:off x="2020638" y="855770"/>
            <a:ext cx="3071483" cy="3456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/>
              <a:t>Simple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3C361B-BCA0-341A-11CA-4B6861D25578}"/>
              </a:ext>
            </a:extLst>
          </p:cNvPr>
          <p:cNvSpPr txBox="1">
            <a:spLocks/>
          </p:cNvSpPr>
          <p:nvPr/>
        </p:nvSpPr>
        <p:spPr>
          <a:xfrm>
            <a:off x="7565346" y="855770"/>
            <a:ext cx="3071483" cy="3456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/>
              <a:t>Complex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74ACE9-B5CF-A7B2-11C9-A49F722BF311}"/>
              </a:ext>
            </a:extLst>
          </p:cNvPr>
          <p:cNvCxnSpPr>
            <a:cxnSpLocks/>
          </p:cNvCxnSpPr>
          <p:nvPr/>
        </p:nvCxnSpPr>
        <p:spPr>
          <a:xfrm>
            <a:off x="1270474" y="1161158"/>
            <a:ext cx="27053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BAE14A-151F-B24D-3551-8976F9CE1071}"/>
              </a:ext>
            </a:extLst>
          </p:cNvPr>
          <p:cNvCxnSpPr>
            <a:cxnSpLocks/>
          </p:cNvCxnSpPr>
          <p:nvPr/>
        </p:nvCxnSpPr>
        <p:spPr>
          <a:xfrm>
            <a:off x="4706511" y="1161158"/>
            <a:ext cx="70169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F3BFDF6-A3C7-A51B-A825-8B4C7E238794}"/>
              </a:ext>
            </a:extLst>
          </p:cNvPr>
          <p:cNvSpPr txBox="1">
            <a:spLocks/>
          </p:cNvSpPr>
          <p:nvPr/>
        </p:nvSpPr>
        <p:spPr>
          <a:xfrm>
            <a:off x="174116" y="1764979"/>
            <a:ext cx="900031" cy="490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/>
              <a:t>demand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/>
              <a:t>function</a:t>
            </a:r>
          </a:p>
        </p:txBody>
      </p:sp>
      <p:pic>
        <p:nvPicPr>
          <p:cNvPr id="25" name="Content Placeholder 6">
            <a:extLst>
              <a:ext uri="{FF2B5EF4-FFF2-40B4-BE49-F238E27FC236}">
                <a16:creationId xmlns:a16="http://schemas.microsoft.com/office/drawing/2014/main" id="{460E70DD-2D54-F596-286E-6D2B52954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352" y="1576126"/>
            <a:ext cx="4164878" cy="1967174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CC7D82D0-F25E-2016-AA2B-7BBF9515D74B}"/>
              </a:ext>
            </a:extLst>
          </p:cNvPr>
          <p:cNvSpPr txBox="1">
            <a:spLocks/>
          </p:cNvSpPr>
          <p:nvPr/>
        </p:nvSpPr>
        <p:spPr>
          <a:xfrm>
            <a:off x="174116" y="4357056"/>
            <a:ext cx="1220344" cy="490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/>
              <a:t>price @ equilibrium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15B7CA6-0C79-6A02-84AE-F7D7E9403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47" y="4236037"/>
            <a:ext cx="3478374" cy="611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AA095CB-B623-B535-7E49-2EB9162B8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474" y="1839613"/>
            <a:ext cx="2572109" cy="5334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82BE9E1-EBF3-2A44-FD2D-3D598CB40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235" y="3590739"/>
            <a:ext cx="2045529" cy="3267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36732E-9043-99CB-443A-5D9F109B8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0603" y="1747654"/>
            <a:ext cx="3213783" cy="6842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BF9A3-A0C3-B0FB-4716-0E7638D8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46C5C-6ED0-2D23-D2F3-F77D6E89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46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D4B595F-F679-9766-58CE-123CCC1DE01B}"/>
              </a:ext>
            </a:extLst>
          </p:cNvPr>
          <p:cNvGrpSpPr/>
          <p:nvPr/>
        </p:nvGrpSpPr>
        <p:grpSpPr>
          <a:xfrm>
            <a:off x="4858917" y="516331"/>
            <a:ext cx="3633852" cy="2344905"/>
            <a:chOff x="3148155" y="1174750"/>
            <a:chExt cx="3633852" cy="234490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F66626A-BCF5-BA4B-6CED-9BF3F1DD5212}"/>
                </a:ext>
              </a:extLst>
            </p:cNvPr>
            <p:cNvCxnSpPr>
              <a:cxnSpLocks/>
              <a:stCxn id="41" idx="0"/>
              <a:endCxn id="32" idx="4"/>
            </p:cNvCxnSpPr>
            <p:nvPr/>
          </p:nvCxnSpPr>
          <p:spPr>
            <a:xfrm flipV="1">
              <a:off x="6053251" y="1612549"/>
              <a:ext cx="0" cy="3177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6DE07DF-7B4B-9B23-CCA9-B9D76A851AD0}"/>
                </a:ext>
              </a:extLst>
            </p:cNvPr>
            <p:cNvCxnSpPr>
              <a:cxnSpLocks/>
              <a:stCxn id="42" idx="0"/>
              <a:endCxn id="34" idx="4"/>
            </p:cNvCxnSpPr>
            <p:nvPr/>
          </p:nvCxnSpPr>
          <p:spPr>
            <a:xfrm flipV="1">
              <a:off x="5019770" y="1612549"/>
              <a:ext cx="0" cy="3177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F688EAB-DBB8-643C-2536-B1698A5AA9A7}"/>
                </a:ext>
              </a:extLst>
            </p:cNvPr>
            <p:cNvCxnSpPr>
              <a:cxnSpLocks/>
              <a:stCxn id="43" idx="0"/>
              <a:endCxn id="36" idx="4"/>
            </p:cNvCxnSpPr>
            <p:nvPr/>
          </p:nvCxnSpPr>
          <p:spPr>
            <a:xfrm flipV="1">
              <a:off x="3986289" y="1612549"/>
              <a:ext cx="0" cy="3177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9604EBE-A96D-E019-744A-DBC632B25A49}"/>
                </a:ext>
              </a:extLst>
            </p:cNvPr>
            <p:cNvCxnSpPr>
              <a:cxnSpLocks/>
              <a:stCxn id="34" idx="2"/>
              <a:endCxn id="36" idx="6"/>
            </p:cNvCxnSpPr>
            <p:nvPr/>
          </p:nvCxnSpPr>
          <p:spPr>
            <a:xfrm flipH="1">
              <a:off x="4037625" y="156121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E265CBB-4A8B-E659-76E0-2FA72BE2E89B}"/>
                </a:ext>
              </a:extLst>
            </p:cNvPr>
            <p:cNvCxnSpPr>
              <a:cxnSpLocks/>
              <a:stCxn id="32" idx="2"/>
              <a:endCxn id="34" idx="6"/>
            </p:cNvCxnSpPr>
            <p:nvPr/>
          </p:nvCxnSpPr>
          <p:spPr>
            <a:xfrm flipH="1">
              <a:off x="5071106" y="156121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2F8BFE9-0CBE-EE7D-23DB-D63AB6BD6ACE}"/>
                    </a:ext>
                  </a:extLst>
                </p:cNvPr>
                <p:cNvSpPr/>
                <p:nvPr/>
              </p:nvSpPr>
              <p:spPr>
                <a:xfrm>
                  <a:off x="5907615" y="167186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2F8BFE9-0CBE-EE7D-23DB-D63AB6BD6A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7615" y="1671869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65863F5-2F19-6A21-FA12-D5DC1A03B419}"/>
                    </a:ext>
                  </a:extLst>
                </p:cNvPr>
                <p:cNvSpPr/>
                <p:nvPr/>
              </p:nvSpPr>
              <p:spPr>
                <a:xfrm>
                  <a:off x="5825064" y="126469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65863F5-2F19-6A21-FA12-D5DC1A03B4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064" y="1264697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9F01E2F-6BEA-1200-F2F4-C9DFA58934B1}"/>
                    </a:ext>
                  </a:extLst>
                </p:cNvPr>
                <p:cNvSpPr/>
                <p:nvPr/>
              </p:nvSpPr>
              <p:spPr>
                <a:xfrm>
                  <a:off x="4951570" y="167186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9F01E2F-6BEA-1200-F2F4-C9DFA58934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1570" y="1671869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7B37B20-AC47-F82E-E2E7-D2462FE7E448}"/>
                    </a:ext>
                  </a:extLst>
                </p:cNvPr>
                <p:cNvSpPr/>
                <p:nvPr/>
              </p:nvSpPr>
              <p:spPr>
                <a:xfrm>
                  <a:off x="4878545" y="126469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7B37B20-AC47-F82E-E2E7-D2462FE7E4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8545" y="1264697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54CABF3-1A7D-61CE-E857-DDA6E83706C1}"/>
                    </a:ext>
                  </a:extLst>
                </p:cNvPr>
                <p:cNvSpPr/>
                <p:nvPr/>
              </p:nvSpPr>
              <p:spPr>
                <a:xfrm>
                  <a:off x="3919319" y="167186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54CABF3-1A7D-61CE-E857-DDA6E83706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9319" y="1671869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B879A33-AEB7-62B8-6645-D14FD4BFE3D5}"/>
                    </a:ext>
                  </a:extLst>
                </p:cNvPr>
                <p:cNvSpPr/>
                <p:nvPr/>
              </p:nvSpPr>
              <p:spPr>
                <a:xfrm>
                  <a:off x="3846294" y="126469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B879A33-AEB7-62B8-6645-D14FD4BFE3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294" y="1264697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666CB27-B554-B4D5-AC75-0C2F96549FAA}"/>
                </a:ext>
              </a:extLst>
            </p:cNvPr>
            <p:cNvCxnSpPr>
              <a:cxnSpLocks/>
              <a:stCxn id="41" idx="4"/>
              <a:endCxn id="20" idx="4"/>
            </p:cNvCxnSpPr>
            <p:nvPr/>
          </p:nvCxnSpPr>
          <p:spPr>
            <a:xfrm flipH="1">
              <a:off x="6053250" y="2033002"/>
              <a:ext cx="1" cy="33365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C98B338-4920-8514-1F70-1298FC3F81F5}"/>
                </a:ext>
              </a:extLst>
            </p:cNvPr>
            <p:cNvCxnSpPr>
              <a:cxnSpLocks/>
              <a:stCxn id="33" idx="0"/>
              <a:endCxn id="89" idx="4"/>
            </p:cNvCxnSpPr>
            <p:nvPr/>
          </p:nvCxnSpPr>
          <p:spPr>
            <a:xfrm>
              <a:off x="6053250" y="2853789"/>
              <a:ext cx="0" cy="322026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CE33BC8-2954-0678-15EF-B8C101CDD180}"/>
                </a:ext>
              </a:extLst>
            </p:cNvPr>
            <p:cNvCxnSpPr>
              <a:cxnSpLocks/>
              <a:stCxn id="42" idx="4"/>
              <a:endCxn id="21" idx="4"/>
            </p:cNvCxnSpPr>
            <p:nvPr/>
          </p:nvCxnSpPr>
          <p:spPr>
            <a:xfrm flipH="1">
              <a:off x="5019769" y="2033002"/>
              <a:ext cx="1" cy="33365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A92F5B7-D879-D5D8-8135-8552403F8B96}"/>
                </a:ext>
              </a:extLst>
            </p:cNvPr>
            <p:cNvCxnSpPr>
              <a:cxnSpLocks/>
              <a:stCxn id="35" idx="4"/>
              <a:endCxn id="21" idx="0"/>
            </p:cNvCxnSpPr>
            <p:nvPr/>
          </p:nvCxnSpPr>
          <p:spPr>
            <a:xfrm flipV="1">
              <a:off x="5019769" y="2469330"/>
              <a:ext cx="0" cy="30190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5CF7D2-E7E1-47D7-A9AC-557E5D249224}"/>
                </a:ext>
              </a:extLst>
            </p:cNvPr>
            <p:cNvCxnSpPr>
              <a:cxnSpLocks/>
              <a:stCxn id="43" idx="4"/>
              <a:endCxn id="22" idx="4"/>
            </p:cNvCxnSpPr>
            <p:nvPr/>
          </p:nvCxnSpPr>
          <p:spPr>
            <a:xfrm flipH="1">
              <a:off x="3986288" y="2033002"/>
              <a:ext cx="1" cy="33365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99472DE-7D90-D923-9040-FD3EE05BBCE7}"/>
                </a:ext>
              </a:extLst>
            </p:cNvPr>
            <p:cNvCxnSpPr>
              <a:cxnSpLocks/>
              <a:stCxn id="37" idx="4"/>
              <a:endCxn id="22" idx="0"/>
            </p:cNvCxnSpPr>
            <p:nvPr/>
          </p:nvCxnSpPr>
          <p:spPr>
            <a:xfrm flipV="1">
              <a:off x="3986288" y="2469330"/>
              <a:ext cx="0" cy="281786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E91B4FE-87B3-D8AA-4EFC-36889D6EE1F6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 flipH="1">
              <a:off x="4037625" y="2417993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01B1041-A12F-7E49-E879-6A65C0276DB7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H="1">
              <a:off x="5071106" y="2417993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7F722D9-BF85-AF6E-49EB-DA7FA11A91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95616" y="2414718"/>
              <a:ext cx="414881" cy="6597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873B367-FC22-3BFC-4816-9C73E9266A1E}"/>
                </a:ext>
              </a:extLst>
            </p:cNvPr>
            <p:cNvSpPr/>
            <p:nvPr/>
          </p:nvSpPr>
          <p:spPr>
            <a:xfrm>
              <a:off x="6001914" y="150987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37536D4-3A15-990C-9EA9-0A44DAE46F9A}"/>
                </a:ext>
              </a:extLst>
            </p:cNvPr>
            <p:cNvSpPr/>
            <p:nvPr/>
          </p:nvSpPr>
          <p:spPr>
            <a:xfrm>
              <a:off x="4968433" y="150987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CFE32E4-A310-3702-5F4C-DC5802B0DC4C}"/>
                </a:ext>
              </a:extLst>
            </p:cNvPr>
            <p:cNvSpPr/>
            <p:nvPr/>
          </p:nvSpPr>
          <p:spPr>
            <a:xfrm>
              <a:off x="3934952" y="150987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CD4E067-A1F1-3169-ED24-12E29DC377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7702" y="1557149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AD5FF26-D867-6CED-5D67-69533CBBEF91}"/>
                    </a:ext>
                  </a:extLst>
                </p:cNvPr>
                <p:cNvSpPr/>
                <p:nvPr/>
              </p:nvSpPr>
              <p:spPr>
                <a:xfrm>
                  <a:off x="4910943" y="23639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rgbClr val="00B0F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AD5FF26-D867-6CED-5D67-69533CBBE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0943" y="2363936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88F8A23-57BF-E9FF-FF20-710F287C75A4}"/>
                </a:ext>
              </a:extLst>
            </p:cNvPr>
            <p:cNvCxnSpPr>
              <a:cxnSpLocks/>
              <a:stCxn id="41" idx="1"/>
              <a:endCxn id="21" idx="2"/>
            </p:cNvCxnSpPr>
            <p:nvPr/>
          </p:nvCxnSpPr>
          <p:spPr>
            <a:xfrm flipH="1">
              <a:off x="5071106" y="1945365"/>
              <a:ext cx="945844" cy="472628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or: Curved 5">
              <a:extLst>
                <a:ext uri="{FF2B5EF4-FFF2-40B4-BE49-F238E27FC236}">
                  <a16:creationId xmlns:a16="http://schemas.microsoft.com/office/drawing/2014/main" id="{25971861-F66E-4B38-4BE8-8196253CC1FB}"/>
                </a:ext>
              </a:extLst>
            </p:cNvPr>
            <p:cNvCxnSpPr>
              <a:cxnSpLocks/>
            </p:cNvCxnSpPr>
            <p:nvPr/>
          </p:nvCxnSpPr>
          <p:spPr>
            <a:xfrm>
              <a:off x="5071106" y="1981666"/>
              <a:ext cx="12700" cy="436327"/>
            </a:xfrm>
            <a:prstGeom prst="curvedConnector3">
              <a:avLst>
                <a:gd name="adj1" fmla="val 1050000"/>
              </a:avLst>
            </a:prstGeom>
            <a:ln w="12700">
              <a:solidFill>
                <a:schemeClr val="accent5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0EAD219-BD21-98F6-9991-29B0266E2212}"/>
                </a:ext>
              </a:extLst>
            </p:cNvPr>
            <p:cNvCxnSpPr>
              <a:cxnSpLocks/>
              <a:stCxn id="42" idx="1"/>
              <a:endCxn id="22" idx="2"/>
            </p:cNvCxnSpPr>
            <p:nvPr/>
          </p:nvCxnSpPr>
          <p:spPr>
            <a:xfrm flipH="1">
              <a:off x="4037625" y="1945365"/>
              <a:ext cx="945844" cy="472628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F74609B-C6FB-7449-4CF0-D877D29DC0AD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H="1">
              <a:off x="3314962" y="1981666"/>
              <a:ext cx="619990" cy="38227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C600900-96CE-80B7-88CF-ADB653C9CDFE}"/>
                    </a:ext>
                  </a:extLst>
                </p:cNvPr>
                <p:cNvSpPr/>
                <p:nvPr/>
              </p:nvSpPr>
              <p:spPr>
                <a:xfrm>
                  <a:off x="5929659" y="23639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rgbClr val="00B0F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C600900-96CE-80B7-88CF-ADB653C9CD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9659" y="2363936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CDABAF-8256-0216-D4AB-660AA17B87A5}"/>
                </a:ext>
              </a:extLst>
            </p:cNvPr>
            <p:cNvSpPr/>
            <p:nvPr/>
          </p:nvSpPr>
          <p:spPr>
            <a:xfrm rot="10800000">
              <a:off x="6001914" y="3175815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ED43FC5-C297-5581-0FC4-19A37658FF33}"/>
                </a:ext>
              </a:extLst>
            </p:cNvPr>
            <p:cNvSpPr/>
            <p:nvPr/>
          </p:nvSpPr>
          <p:spPr>
            <a:xfrm rot="10800000">
              <a:off x="4968433" y="3175815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7916732-DD50-8049-373C-7A17E9828E71}"/>
                </a:ext>
              </a:extLst>
            </p:cNvPr>
            <p:cNvSpPr/>
            <p:nvPr/>
          </p:nvSpPr>
          <p:spPr>
            <a:xfrm rot="10800000">
              <a:off x="3934952" y="3175815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6182B769-F7B5-64C3-0699-8CC1215F7A49}"/>
                </a:ext>
              </a:extLst>
            </p:cNvPr>
            <p:cNvCxnSpPr>
              <a:cxnSpLocks/>
              <a:stCxn id="43" idx="3"/>
              <a:endCxn id="91" idx="5"/>
            </p:cNvCxnSpPr>
            <p:nvPr/>
          </p:nvCxnSpPr>
          <p:spPr>
            <a:xfrm>
              <a:off x="3949988" y="2017966"/>
              <a:ext cx="0" cy="1172885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3DD1B24D-B8DB-366B-9821-6529E9D3C707}"/>
                </a:ext>
              </a:extLst>
            </p:cNvPr>
            <p:cNvCxnSpPr>
              <a:cxnSpLocks/>
              <a:stCxn id="90" idx="6"/>
              <a:endCxn id="91" idx="2"/>
            </p:cNvCxnSpPr>
            <p:nvPr/>
          </p:nvCxnSpPr>
          <p:spPr>
            <a:xfrm flipH="1">
              <a:off x="4037625" y="3227151"/>
              <a:ext cx="930808" cy="0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CEC3E28-B379-FD0D-BA26-C26B5A048F4D}"/>
                </a:ext>
              </a:extLst>
            </p:cNvPr>
            <p:cNvCxnSpPr>
              <a:cxnSpLocks/>
              <a:stCxn id="89" idx="6"/>
              <a:endCxn id="90" idx="2"/>
            </p:cNvCxnSpPr>
            <p:nvPr/>
          </p:nvCxnSpPr>
          <p:spPr>
            <a:xfrm flipH="1">
              <a:off x="5071106" y="3227151"/>
              <a:ext cx="930808" cy="0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375B80E4-D77E-6143-F1DD-C3C2801762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04219" y="3227159"/>
              <a:ext cx="414881" cy="6597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074D251-F974-B02C-9359-406482461B1B}"/>
                    </a:ext>
                  </a:extLst>
                </p:cNvPr>
                <p:cNvSpPr/>
                <p:nvPr/>
              </p:nvSpPr>
              <p:spPr>
                <a:xfrm>
                  <a:off x="4759734" y="323408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074D251-F974-B02C-9359-406482461B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9734" y="3234085"/>
                  <a:ext cx="550913" cy="2855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9E578AF0-ED63-9D44-1CEB-AEBC136357EC}"/>
                </a:ext>
              </a:extLst>
            </p:cNvPr>
            <p:cNvCxnSpPr>
              <a:cxnSpLocks/>
              <a:endCxn id="90" idx="2"/>
            </p:cNvCxnSpPr>
            <p:nvPr/>
          </p:nvCxnSpPr>
          <p:spPr>
            <a:xfrm flipH="1">
              <a:off x="5071106" y="2011463"/>
              <a:ext cx="936441" cy="1215688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or: Curved 100">
              <a:extLst>
                <a:ext uri="{FF2B5EF4-FFF2-40B4-BE49-F238E27FC236}">
                  <a16:creationId xmlns:a16="http://schemas.microsoft.com/office/drawing/2014/main" id="{163EA29F-E08D-2621-0423-0B71E2D2463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968433" y="1990455"/>
              <a:ext cx="12700" cy="120885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BA05177-F1C2-7976-9FD2-0F4A0A90A0B7}"/>
                </a:ext>
              </a:extLst>
            </p:cNvPr>
            <p:cNvCxnSpPr>
              <a:cxnSpLocks/>
              <a:stCxn id="42" idx="3"/>
              <a:endCxn id="91" idx="2"/>
            </p:cNvCxnSpPr>
            <p:nvPr/>
          </p:nvCxnSpPr>
          <p:spPr>
            <a:xfrm flipH="1">
              <a:off x="4037625" y="2017966"/>
              <a:ext cx="945844" cy="1209185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4EBF0B09-920E-766F-EE22-149BD2C95332}"/>
                    </a:ext>
                  </a:extLst>
                </p:cNvPr>
                <p:cNvSpPr/>
                <p:nvPr/>
              </p:nvSpPr>
              <p:spPr>
                <a:xfrm>
                  <a:off x="5829626" y="323408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4EBF0B09-920E-766F-EE22-149BD2C953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626" y="3234085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A6E6CF2-611E-7400-8B73-E150B22468F9}"/>
                    </a:ext>
                  </a:extLst>
                </p:cNvPr>
                <p:cNvSpPr/>
                <p:nvPr/>
              </p:nvSpPr>
              <p:spPr>
                <a:xfrm>
                  <a:off x="3683275" y="323408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A6E6CF2-611E-7400-8B73-E150B22468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275" y="3234085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85359D9-4691-C37A-A580-2B7EFCFFF158}"/>
                </a:ext>
              </a:extLst>
            </p:cNvPr>
            <p:cNvSpPr/>
            <p:nvPr/>
          </p:nvSpPr>
          <p:spPr>
            <a:xfrm rot="10800000">
              <a:off x="3934952" y="2366657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DE760FC-6529-240D-50A9-51F02CC828BE}"/>
                </a:ext>
              </a:extLst>
            </p:cNvPr>
            <p:cNvSpPr/>
            <p:nvPr/>
          </p:nvSpPr>
          <p:spPr>
            <a:xfrm>
              <a:off x="3934952" y="1930329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5F557AA-A2AB-C793-8F95-F91E37E4D6B3}"/>
                </a:ext>
              </a:extLst>
            </p:cNvPr>
            <p:cNvCxnSpPr>
              <a:cxnSpLocks/>
              <a:stCxn id="42" idx="3"/>
              <a:endCxn id="90" idx="5"/>
            </p:cNvCxnSpPr>
            <p:nvPr/>
          </p:nvCxnSpPr>
          <p:spPr>
            <a:xfrm>
              <a:off x="4983469" y="2017966"/>
              <a:ext cx="0" cy="1172885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569EFF6-72B7-3213-756D-C7650033C6E4}"/>
                </a:ext>
              </a:extLst>
            </p:cNvPr>
            <p:cNvCxnSpPr>
              <a:cxnSpLocks/>
              <a:stCxn id="41" idx="3"/>
              <a:endCxn id="89" idx="5"/>
            </p:cNvCxnSpPr>
            <p:nvPr/>
          </p:nvCxnSpPr>
          <p:spPr>
            <a:xfrm>
              <a:off x="6016950" y="2017966"/>
              <a:ext cx="0" cy="117288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A58174-F151-97DB-9A39-2FB341075709}"/>
                </a:ext>
              </a:extLst>
            </p:cNvPr>
            <p:cNvSpPr/>
            <p:nvPr/>
          </p:nvSpPr>
          <p:spPr>
            <a:xfrm>
              <a:off x="6001914" y="1930329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ADA77A8-7EB1-620C-BCAB-C2D97CEB0C1F}"/>
                </a:ext>
              </a:extLst>
            </p:cNvPr>
            <p:cNvSpPr/>
            <p:nvPr/>
          </p:nvSpPr>
          <p:spPr>
            <a:xfrm>
              <a:off x="4968433" y="1930329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06052A-A466-C344-4258-A74E413EFD3C}"/>
                </a:ext>
              </a:extLst>
            </p:cNvPr>
            <p:cNvSpPr/>
            <p:nvPr/>
          </p:nvSpPr>
          <p:spPr>
            <a:xfrm rot="10800000">
              <a:off x="6001914" y="2366657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0FAA956-B782-D72D-78FD-D15942FAD757}"/>
                </a:ext>
              </a:extLst>
            </p:cNvPr>
            <p:cNvSpPr/>
            <p:nvPr/>
          </p:nvSpPr>
          <p:spPr>
            <a:xfrm rot="10800000">
              <a:off x="4968433" y="2366657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B2FC781F-7043-12CB-9E1F-67A87862369A}"/>
                </a:ext>
              </a:extLst>
            </p:cNvPr>
            <p:cNvCxnSpPr>
              <a:cxnSpLocks/>
              <a:stCxn id="33" idx="4"/>
              <a:endCxn id="20" idx="0"/>
            </p:cNvCxnSpPr>
            <p:nvPr/>
          </p:nvCxnSpPr>
          <p:spPr>
            <a:xfrm flipV="1">
              <a:off x="6053250" y="2469330"/>
              <a:ext cx="0" cy="281786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CAE7-5646-360B-C77D-AE5756C1A237}"/>
                </a:ext>
              </a:extLst>
            </p:cNvPr>
            <p:cNvSpPr/>
            <p:nvPr/>
          </p:nvSpPr>
          <p:spPr>
            <a:xfrm rot="10800000">
              <a:off x="6001914" y="27511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D9DBBB9-3907-C0C1-31DA-A32F651F034A}"/>
                </a:ext>
              </a:extLst>
            </p:cNvPr>
            <p:cNvSpPr/>
            <p:nvPr/>
          </p:nvSpPr>
          <p:spPr>
            <a:xfrm rot="10800000">
              <a:off x="3934952" y="27511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1D322479-3BDA-253F-56DD-DA13A2856F31}"/>
                </a:ext>
              </a:extLst>
            </p:cNvPr>
            <p:cNvCxnSpPr>
              <a:cxnSpLocks/>
              <a:stCxn id="35" idx="0"/>
              <a:endCxn id="90" idx="4"/>
            </p:cNvCxnSpPr>
            <p:nvPr/>
          </p:nvCxnSpPr>
          <p:spPr>
            <a:xfrm>
              <a:off x="5019769" y="2873908"/>
              <a:ext cx="0" cy="301907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D4406356-4740-54EA-DED2-5257A419AB69}"/>
                </a:ext>
              </a:extLst>
            </p:cNvPr>
            <p:cNvCxnSpPr>
              <a:cxnSpLocks/>
              <a:stCxn id="37" idx="0"/>
              <a:endCxn id="91" idx="4"/>
            </p:cNvCxnSpPr>
            <p:nvPr/>
          </p:nvCxnSpPr>
          <p:spPr>
            <a:xfrm>
              <a:off x="3986288" y="2853789"/>
              <a:ext cx="0" cy="322026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4CD9B85-0E93-4C07-859D-E707AA7B9F16}"/>
                </a:ext>
              </a:extLst>
            </p:cNvPr>
            <p:cNvSpPr/>
            <p:nvPr/>
          </p:nvSpPr>
          <p:spPr>
            <a:xfrm rot="10800000">
              <a:off x="4968433" y="2771235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7F37AF7-7E12-F719-19AB-CD3A83D2453D}"/>
                    </a:ext>
                  </a:extLst>
                </p:cNvPr>
                <p:cNvSpPr/>
                <p:nvPr/>
              </p:nvSpPr>
              <p:spPr>
                <a:xfrm>
                  <a:off x="5957406" y="2645713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7F37AF7-7E12-F719-19AB-CD3A83D245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406" y="2645713"/>
                  <a:ext cx="550913" cy="2855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940992E-89C6-8305-6C08-618B01F09502}"/>
                    </a:ext>
                  </a:extLst>
                </p:cNvPr>
                <p:cNvSpPr/>
                <p:nvPr/>
              </p:nvSpPr>
              <p:spPr>
                <a:xfrm>
                  <a:off x="4970561" y="265783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940992E-89C6-8305-6C08-618B01F095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0561" y="2657831"/>
                  <a:ext cx="550913" cy="2855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2CF3B8E-7CBF-6410-AED5-C7DCB9C37A77}"/>
                    </a:ext>
                  </a:extLst>
                </p:cNvPr>
                <p:cNvSpPr/>
                <p:nvPr/>
              </p:nvSpPr>
              <p:spPr>
                <a:xfrm>
                  <a:off x="3936636" y="2640202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2CF3B8E-7CBF-6410-AED5-C7DCB9C37A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6636" y="2640202"/>
                  <a:ext cx="550913" cy="28557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Connector: Curved 78">
              <a:extLst>
                <a:ext uri="{FF2B5EF4-FFF2-40B4-BE49-F238E27FC236}">
                  <a16:creationId xmlns:a16="http://schemas.microsoft.com/office/drawing/2014/main" id="{8CCEBC73-1C58-DC6E-B6BC-2CE49E7FD64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927033" y="1990455"/>
              <a:ext cx="12700" cy="120885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or: Curved 79">
              <a:extLst>
                <a:ext uri="{FF2B5EF4-FFF2-40B4-BE49-F238E27FC236}">
                  <a16:creationId xmlns:a16="http://schemas.microsoft.com/office/drawing/2014/main" id="{B66ADD4C-BB23-3E99-1F06-D2C7CE9E970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984433" y="1990455"/>
              <a:ext cx="12700" cy="120885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or: Curved 80">
              <a:extLst>
                <a:ext uri="{FF2B5EF4-FFF2-40B4-BE49-F238E27FC236}">
                  <a16:creationId xmlns:a16="http://schemas.microsoft.com/office/drawing/2014/main" id="{CCAD5BD4-EF7D-7DCF-3525-E387B5266809}"/>
                </a:ext>
              </a:extLst>
            </p:cNvPr>
            <p:cNvCxnSpPr>
              <a:cxnSpLocks/>
            </p:cNvCxnSpPr>
            <p:nvPr/>
          </p:nvCxnSpPr>
          <p:spPr>
            <a:xfrm>
              <a:off x="4036056" y="1981666"/>
              <a:ext cx="12700" cy="436327"/>
            </a:xfrm>
            <a:prstGeom prst="curvedConnector3">
              <a:avLst>
                <a:gd name="adj1" fmla="val 1050000"/>
              </a:avLst>
            </a:prstGeom>
            <a:ln w="12700">
              <a:solidFill>
                <a:schemeClr val="accent5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or: Curved 81">
              <a:extLst>
                <a:ext uri="{FF2B5EF4-FFF2-40B4-BE49-F238E27FC236}">
                  <a16:creationId xmlns:a16="http://schemas.microsoft.com/office/drawing/2014/main" id="{B9AE5DC9-47A2-D5E0-BF16-0B716FDE2F4B}"/>
                </a:ext>
              </a:extLst>
            </p:cNvPr>
            <p:cNvCxnSpPr>
              <a:cxnSpLocks/>
            </p:cNvCxnSpPr>
            <p:nvPr/>
          </p:nvCxnSpPr>
          <p:spPr>
            <a:xfrm>
              <a:off x="6106156" y="1981666"/>
              <a:ext cx="12700" cy="436327"/>
            </a:xfrm>
            <a:prstGeom prst="curvedConnector3">
              <a:avLst>
                <a:gd name="adj1" fmla="val 1050000"/>
              </a:avLst>
            </a:prstGeom>
            <a:ln w="12700">
              <a:solidFill>
                <a:schemeClr val="accent5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A075C1B-588C-EE2C-078A-72BA9EF4F2C1}"/>
                    </a:ext>
                  </a:extLst>
                </p:cNvPr>
                <p:cNvSpPr/>
                <p:nvPr/>
              </p:nvSpPr>
              <p:spPr>
                <a:xfrm>
                  <a:off x="3885876" y="23639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rgbClr val="00B0F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A075C1B-588C-EE2C-078A-72BA9EF4F2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876" y="2363936"/>
                  <a:ext cx="550913" cy="28557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D1AFF78-4F03-A6B3-74D1-7FFF63D606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6514" y="2007513"/>
              <a:ext cx="512972" cy="568236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CA3D3C1-85EC-60E1-BFB7-F75F1383B0DD}"/>
                </a:ext>
              </a:extLst>
            </p:cNvPr>
            <p:cNvSpPr/>
            <p:nvPr/>
          </p:nvSpPr>
          <p:spPr>
            <a:xfrm>
              <a:off x="3148155" y="1174750"/>
              <a:ext cx="504595" cy="2063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4A6B3CE-88CE-7C7E-C650-57F4AE73E3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83241" y="2417893"/>
              <a:ext cx="414881" cy="6597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8583040-F69A-4835-3AAB-F5FE36B3F6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80427" y="1560324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BA9E3F6-5108-F1CF-95B7-2FB15859BC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7524" y="1984841"/>
              <a:ext cx="570153" cy="293637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AE467F9-047D-97A0-1C4C-EABC0A39F6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5691" y="3238055"/>
              <a:ext cx="414881" cy="6597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3DF52859-2964-F733-7FF2-676CC57F31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4587" y="2645712"/>
              <a:ext cx="512972" cy="568236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3088234-527C-9183-B1D7-DABDC57F84CC}"/>
                </a:ext>
              </a:extLst>
            </p:cNvPr>
            <p:cNvSpPr/>
            <p:nvPr/>
          </p:nvSpPr>
          <p:spPr>
            <a:xfrm>
              <a:off x="6348425" y="1318428"/>
              <a:ext cx="433582" cy="1960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3540A2AA-2951-5F1C-EEC3-02E911A1344D}"/>
              </a:ext>
            </a:extLst>
          </p:cNvPr>
          <p:cNvGrpSpPr/>
          <p:nvPr/>
        </p:nvGrpSpPr>
        <p:grpSpPr>
          <a:xfrm>
            <a:off x="-318251" y="42972"/>
            <a:ext cx="4190889" cy="2096731"/>
            <a:chOff x="-417566" y="1313674"/>
            <a:chExt cx="4190889" cy="2096731"/>
          </a:xfrm>
        </p:grpSpPr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CCEBE688-8ACF-9481-8F18-6ADD9E599C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1286" y="2174499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AD4C6623-E1BB-F42E-0BAC-B14BA0717D37}"/>
                </a:ext>
              </a:extLst>
            </p:cNvPr>
            <p:cNvSpPr/>
            <p:nvPr/>
          </p:nvSpPr>
          <p:spPr>
            <a:xfrm>
              <a:off x="3129703" y="1370428"/>
              <a:ext cx="235096" cy="180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FF2C4A0A-3F8D-4663-0ED4-A7340ABE2FA5}"/>
                </a:ext>
              </a:extLst>
            </p:cNvPr>
            <p:cNvGrpSpPr/>
            <p:nvPr/>
          </p:nvGrpSpPr>
          <p:grpSpPr>
            <a:xfrm>
              <a:off x="601327" y="1370428"/>
              <a:ext cx="2542985" cy="1942667"/>
              <a:chOff x="601327" y="1370428"/>
              <a:chExt cx="2542985" cy="1942667"/>
            </a:xfrm>
          </p:grpSpPr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C03C1519-6B73-1762-1148-99F34D07C150}"/>
                  </a:ext>
                </a:extLst>
              </p:cNvPr>
              <p:cNvSpPr/>
              <p:nvPr/>
            </p:nvSpPr>
            <p:spPr>
              <a:xfrm>
                <a:off x="2668289" y="1615607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AF81F1E8-AD3D-B5F3-CA42-681DB086722F}"/>
                  </a:ext>
                </a:extLst>
              </p:cNvPr>
              <p:cNvSpPr/>
              <p:nvPr/>
            </p:nvSpPr>
            <p:spPr>
              <a:xfrm>
                <a:off x="2668289" y="2103003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6FF45A6D-5719-6E20-F95E-FC6599858D0F}"/>
                  </a:ext>
                </a:extLst>
              </p:cNvPr>
              <p:cNvSpPr/>
              <p:nvPr/>
            </p:nvSpPr>
            <p:spPr>
              <a:xfrm rot="10800000">
                <a:off x="2668289" y="3033339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2" name="Straight Arrow Connector 251">
                <a:extLst>
                  <a:ext uri="{FF2B5EF4-FFF2-40B4-BE49-F238E27FC236}">
                    <a16:creationId xmlns:a16="http://schemas.microsoft.com/office/drawing/2014/main" id="{D809E5F5-29F1-A970-2264-7571654CC8B2}"/>
                  </a:ext>
                </a:extLst>
              </p:cNvPr>
              <p:cNvCxnSpPr>
                <a:cxnSpLocks/>
                <a:stCxn id="251" idx="4"/>
                <a:endCxn id="250" idx="4"/>
              </p:cNvCxnSpPr>
              <p:nvPr/>
            </p:nvCxnSpPr>
            <p:spPr>
              <a:xfrm flipV="1">
                <a:off x="2719625" y="2205676"/>
                <a:ext cx="1" cy="8276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Connector: Curved 252">
                <a:extLst>
                  <a:ext uri="{FF2B5EF4-FFF2-40B4-BE49-F238E27FC236}">
                    <a16:creationId xmlns:a16="http://schemas.microsoft.com/office/drawing/2014/main" id="{03CA7DD1-07F5-338B-10DA-9FFA9E775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3819" y="2135292"/>
                <a:ext cx="12700" cy="930335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53">
                <a:extLst>
                  <a:ext uri="{FF2B5EF4-FFF2-40B4-BE49-F238E27FC236}">
                    <a16:creationId xmlns:a16="http://schemas.microsoft.com/office/drawing/2014/main" id="{E1AA9C73-F4EC-A468-63A2-37B4344D5DB4}"/>
                  </a:ext>
                </a:extLst>
              </p:cNvPr>
              <p:cNvCxnSpPr>
                <a:cxnSpLocks/>
                <a:stCxn id="250" idx="0"/>
                <a:endCxn id="249" idx="4"/>
              </p:cNvCxnSpPr>
              <p:nvPr/>
            </p:nvCxnSpPr>
            <p:spPr>
              <a:xfrm flipV="1">
                <a:off x="2719626" y="1718280"/>
                <a:ext cx="0" cy="38472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E205CBC0-A0DE-06AF-A1FB-43C8E2C4BC4C}"/>
                  </a:ext>
                </a:extLst>
              </p:cNvPr>
              <p:cNvSpPr/>
              <p:nvPr/>
            </p:nvSpPr>
            <p:spPr>
              <a:xfrm>
                <a:off x="1634808" y="1615607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1966A10F-1A79-DC0E-39EA-E93F4475BC94}"/>
                  </a:ext>
                </a:extLst>
              </p:cNvPr>
              <p:cNvSpPr/>
              <p:nvPr/>
            </p:nvSpPr>
            <p:spPr>
              <a:xfrm>
                <a:off x="1634808" y="2103003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88991692-A636-D40D-1085-43C6D2B39FA6}"/>
                  </a:ext>
                </a:extLst>
              </p:cNvPr>
              <p:cNvSpPr/>
              <p:nvPr/>
            </p:nvSpPr>
            <p:spPr>
              <a:xfrm rot="10800000">
                <a:off x="1634808" y="3033339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365595EF-5E93-89B5-96D9-E36EADEBBDB2}"/>
                  </a:ext>
                </a:extLst>
              </p:cNvPr>
              <p:cNvCxnSpPr>
                <a:cxnSpLocks/>
                <a:stCxn id="257" idx="4"/>
                <a:endCxn id="256" idx="4"/>
              </p:cNvCxnSpPr>
              <p:nvPr/>
            </p:nvCxnSpPr>
            <p:spPr>
              <a:xfrm flipV="1">
                <a:off x="1686144" y="2205676"/>
                <a:ext cx="1" cy="8276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Connector: Curved 258">
                <a:extLst>
                  <a:ext uri="{FF2B5EF4-FFF2-40B4-BE49-F238E27FC236}">
                    <a16:creationId xmlns:a16="http://schemas.microsoft.com/office/drawing/2014/main" id="{9F9BEC90-1103-BF6B-C47F-FB4B505928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338" y="2135292"/>
                <a:ext cx="12700" cy="930335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>
                <a:extLst>
                  <a:ext uri="{FF2B5EF4-FFF2-40B4-BE49-F238E27FC236}">
                    <a16:creationId xmlns:a16="http://schemas.microsoft.com/office/drawing/2014/main" id="{CFAE3912-D465-47B4-0FCF-5A54535003F0}"/>
                  </a:ext>
                </a:extLst>
              </p:cNvPr>
              <p:cNvCxnSpPr>
                <a:cxnSpLocks/>
                <a:stCxn id="256" idx="0"/>
                <a:endCxn id="255" idx="4"/>
              </p:cNvCxnSpPr>
              <p:nvPr/>
            </p:nvCxnSpPr>
            <p:spPr>
              <a:xfrm flipV="1">
                <a:off x="1686145" y="1718280"/>
                <a:ext cx="0" cy="38472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612BAE58-76E5-1BCB-6B2A-C2143A946495}"/>
                  </a:ext>
                </a:extLst>
              </p:cNvPr>
              <p:cNvSpPr/>
              <p:nvPr/>
            </p:nvSpPr>
            <p:spPr>
              <a:xfrm>
                <a:off x="601327" y="1615607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4F35D960-CA24-5BC0-8706-295ADB21C332}"/>
                  </a:ext>
                </a:extLst>
              </p:cNvPr>
              <p:cNvSpPr/>
              <p:nvPr/>
            </p:nvSpPr>
            <p:spPr>
              <a:xfrm>
                <a:off x="601327" y="2103003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72D546F1-8585-9ED9-B302-B392537D9468}"/>
                  </a:ext>
                </a:extLst>
              </p:cNvPr>
              <p:cNvSpPr/>
              <p:nvPr/>
            </p:nvSpPr>
            <p:spPr>
              <a:xfrm rot="10800000">
                <a:off x="601327" y="3033339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4" name="Straight Arrow Connector 263">
                <a:extLst>
                  <a:ext uri="{FF2B5EF4-FFF2-40B4-BE49-F238E27FC236}">
                    <a16:creationId xmlns:a16="http://schemas.microsoft.com/office/drawing/2014/main" id="{6D657D0B-A80E-BDEE-0B27-DA4171D1903A}"/>
                  </a:ext>
                </a:extLst>
              </p:cNvPr>
              <p:cNvCxnSpPr>
                <a:cxnSpLocks/>
                <a:stCxn id="263" idx="4"/>
                <a:endCxn id="262" idx="4"/>
              </p:cNvCxnSpPr>
              <p:nvPr/>
            </p:nvCxnSpPr>
            <p:spPr>
              <a:xfrm flipV="1">
                <a:off x="652663" y="2205676"/>
                <a:ext cx="1" cy="8276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Connector: Curved 264">
                <a:extLst>
                  <a:ext uri="{FF2B5EF4-FFF2-40B4-BE49-F238E27FC236}">
                    <a16:creationId xmlns:a16="http://schemas.microsoft.com/office/drawing/2014/main" id="{BD3A5B56-EB78-662F-A588-663D1FDE1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857" y="2135292"/>
                <a:ext cx="12700" cy="930335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>
                <a:extLst>
                  <a:ext uri="{FF2B5EF4-FFF2-40B4-BE49-F238E27FC236}">
                    <a16:creationId xmlns:a16="http://schemas.microsoft.com/office/drawing/2014/main" id="{16691904-9CD6-B83B-AC76-82FCF5DD085D}"/>
                  </a:ext>
                </a:extLst>
              </p:cNvPr>
              <p:cNvCxnSpPr>
                <a:cxnSpLocks/>
                <a:stCxn id="262" idx="0"/>
                <a:endCxn id="261" idx="4"/>
              </p:cNvCxnSpPr>
              <p:nvPr/>
            </p:nvCxnSpPr>
            <p:spPr>
              <a:xfrm flipV="1">
                <a:off x="652664" y="1718280"/>
                <a:ext cx="0" cy="38472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>
                <a:extLst>
                  <a:ext uri="{FF2B5EF4-FFF2-40B4-BE49-F238E27FC236}">
                    <a16:creationId xmlns:a16="http://schemas.microsoft.com/office/drawing/2014/main" id="{69BE9654-7CE9-5EA4-4A64-5558D2DDA627}"/>
                  </a:ext>
                </a:extLst>
              </p:cNvPr>
              <p:cNvCxnSpPr>
                <a:cxnSpLocks/>
                <a:stCxn id="250" idx="3"/>
                <a:endCxn id="257" idx="3"/>
              </p:cNvCxnSpPr>
              <p:nvPr/>
            </p:nvCxnSpPr>
            <p:spPr>
              <a:xfrm flipH="1">
                <a:off x="1722445" y="2190640"/>
                <a:ext cx="960880" cy="85773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Arrow Connector 267">
                <a:extLst>
                  <a:ext uri="{FF2B5EF4-FFF2-40B4-BE49-F238E27FC236}">
                    <a16:creationId xmlns:a16="http://schemas.microsoft.com/office/drawing/2014/main" id="{62BCD204-A41A-0C37-CC2F-2B05EF0B8637}"/>
                  </a:ext>
                </a:extLst>
              </p:cNvPr>
              <p:cNvCxnSpPr>
                <a:cxnSpLocks/>
                <a:stCxn id="256" idx="3"/>
                <a:endCxn id="263" idx="3"/>
              </p:cNvCxnSpPr>
              <p:nvPr/>
            </p:nvCxnSpPr>
            <p:spPr>
              <a:xfrm flipH="1">
                <a:off x="688964" y="2190640"/>
                <a:ext cx="960880" cy="85773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Arrow Connector 268">
                <a:extLst>
                  <a:ext uri="{FF2B5EF4-FFF2-40B4-BE49-F238E27FC236}">
                    <a16:creationId xmlns:a16="http://schemas.microsoft.com/office/drawing/2014/main" id="{B75F3A66-3F87-53F9-C15F-E1FB2ED7DAF6}"/>
                  </a:ext>
                </a:extLst>
              </p:cNvPr>
              <p:cNvCxnSpPr>
                <a:cxnSpLocks/>
                <a:stCxn id="255" idx="2"/>
                <a:endCxn id="261" idx="6"/>
              </p:cNvCxnSpPr>
              <p:nvPr/>
            </p:nvCxnSpPr>
            <p:spPr>
              <a:xfrm flipH="1">
                <a:off x="704000" y="1666944"/>
                <a:ext cx="93080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>
                <a:extLst>
                  <a:ext uri="{FF2B5EF4-FFF2-40B4-BE49-F238E27FC236}">
                    <a16:creationId xmlns:a16="http://schemas.microsoft.com/office/drawing/2014/main" id="{D4C4088F-5C8D-CC80-9263-B708C71A3D52}"/>
                  </a:ext>
                </a:extLst>
              </p:cNvPr>
              <p:cNvCxnSpPr>
                <a:cxnSpLocks/>
                <a:stCxn id="249" idx="2"/>
                <a:endCxn id="255" idx="6"/>
              </p:cNvCxnSpPr>
              <p:nvPr/>
            </p:nvCxnSpPr>
            <p:spPr>
              <a:xfrm flipH="1">
                <a:off x="1737481" y="1666944"/>
                <a:ext cx="93080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Arrow Connector 270">
                <a:extLst>
                  <a:ext uri="{FF2B5EF4-FFF2-40B4-BE49-F238E27FC236}">
                    <a16:creationId xmlns:a16="http://schemas.microsoft.com/office/drawing/2014/main" id="{018F589A-A4CD-E845-380B-E58542947311}"/>
                  </a:ext>
                </a:extLst>
              </p:cNvPr>
              <p:cNvCxnSpPr>
                <a:cxnSpLocks/>
                <a:stCxn id="251" idx="6"/>
                <a:endCxn id="257" idx="2"/>
              </p:cNvCxnSpPr>
              <p:nvPr/>
            </p:nvCxnSpPr>
            <p:spPr>
              <a:xfrm flipH="1">
                <a:off x="1737481" y="3084675"/>
                <a:ext cx="93080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Arrow Connector 271">
                <a:extLst>
                  <a:ext uri="{FF2B5EF4-FFF2-40B4-BE49-F238E27FC236}">
                    <a16:creationId xmlns:a16="http://schemas.microsoft.com/office/drawing/2014/main" id="{F08F85C6-082D-B565-F4AA-DBC5C60BD0C8}"/>
                  </a:ext>
                </a:extLst>
              </p:cNvPr>
              <p:cNvCxnSpPr>
                <a:cxnSpLocks/>
                <a:stCxn id="257" idx="6"/>
                <a:endCxn id="263" idx="2"/>
              </p:cNvCxnSpPr>
              <p:nvPr/>
            </p:nvCxnSpPr>
            <p:spPr>
              <a:xfrm flipH="1">
                <a:off x="704000" y="3084675"/>
                <a:ext cx="93080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DD856F4B-A13F-7B52-6E28-952EFFBAAF2D}"/>
                  </a:ext>
                </a:extLst>
              </p:cNvPr>
              <p:cNvGrpSpPr/>
              <p:nvPr/>
            </p:nvGrpSpPr>
            <p:grpSpPr>
              <a:xfrm>
                <a:off x="2583873" y="1370428"/>
                <a:ext cx="560439" cy="1942667"/>
                <a:chOff x="6029607" y="2878037"/>
                <a:chExt cx="560439" cy="194266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2" name="Rectangle 281">
                      <a:extLst>
                        <a:ext uri="{FF2B5EF4-FFF2-40B4-BE49-F238E27FC236}">
                          <a16:creationId xmlns:a16="http://schemas.microsoft.com/office/drawing/2014/main" id="{7355A629-00E3-3454-5E6F-1788DFFDA0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9133" y="3348709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82" name="Rectangle 281">
                      <a:extLst>
                        <a:ext uri="{FF2B5EF4-FFF2-40B4-BE49-F238E27FC236}">
                          <a16:creationId xmlns:a16="http://schemas.microsoft.com/office/drawing/2014/main" id="{7355A629-00E3-3454-5E6F-1788DFFDA06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39133" y="3348709"/>
                      <a:ext cx="550913" cy="285570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885A6A3-D9A0-904D-A65C-F2BFB9130F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29607" y="2878037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885A6A3-D9A0-904D-A65C-F2BFB9130F5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29607" y="2878037"/>
                      <a:ext cx="550913" cy="28557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39035AB1-5B95-F834-CCA6-961B154B1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9133" y="4535134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39035AB1-5B95-F834-CCA6-961B154B1F2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39133" y="4535134"/>
                      <a:ext cx="550913" cy="285570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0A349B9B-B068-8B1F-2D2D-C981A713E96A}"/>
                  </a:ext>
                </a:extLst>
              </p:cNvPr>
              <p:cNvGrpSpPr/>
              <p:nvPr/>
            </p:nvGrpSpPr>
            <p:grpSpPr>
              <a:xfrm>
                <a:off x="1637354" y="1370428"/>
                <a:ext cx="550913" cy="1942667"/>
                <a:chOff x="5081289" y="2935187"/>
                <a:chExt cx="550913" cy="194266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575507F5-0A30-B6B5-AD36-76827AFB61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1289" y="3405859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575507F5-0A30-B6B5-AD36-76827AFB613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81289" y="3405859"/>
                      <a:ext cx="550913" cy="285570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B22E7CF3-9BE5-1044-578C-BAAC9AB2F7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1289" y="2935187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B22E7CF3-9BE5-1044-578C-BAAC9AB2F74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81289" y="2935187"/>
                      <a:ext cx="550913" cy="28557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1" name="Rectangle 280">
                      <a:extLst>
                        <a:ext uri="{FF2B5EF4-FFF2-40B4-BE49-F238E27FC236}">
                          <a16:creationId xmlns:a16="http://schemas.microsoft.com/office/drawing/2014/main" id="{720E9F08-81CE-B405-BE3E-2595ED6786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1289" y="4592284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81" name="Rectangle 280">
                      <a:extLst>
                        <a:ext uri="{FF2B5EF4-FFF2-40B4-BE49-F238E27FC236}">
                          <a16:creationId xmlns:a16="http://schemas.microsoft.com/office/drawing/2014/main" id="{720E9F08-81CE-B405-BE3E-2595ED67868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81289" y="4592284"/>
                      <a:ext cx="550913" cy="28557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14CB5F7A-B5B1-B555-6EAB-75B92A57DA0E}"/>
                  </a:ext>
                </a:extLst>
              </p:cNvPr>
              <p:cNvGrpSpPr/>
              <p:nvPr/>
            </p:nvGrpSpPr>
            <p:grpSpPr>
              <a:xfrm>
                <a:off x="605103" y="1370428"/>
                <a:ext cx="550913" cy="1942667"/>
                <a:chOff x="6191533" y="3030437"/>
                <a:chExt cx="550913" cy="194266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id="{A4584016-1394-A586-84AF-FBB500242F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533" y="3501109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  <m:sup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id="{A4584016-1394-A586-84AF-FBB500242FB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91533" y="3501109"/>
                      <a:ext cx="550913" cy="28557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013EEB9B-6E8D-2B36-06EF-EC6E49331C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533" y="3030437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</m:sSub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013EEB9B-6E8D-2B36-06EF-EC6E49331C0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91533" y="3030437"/>
                      <a:ext cx="550913" cy="28557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768968E-2001-DDED-7806-F61AFF3191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533" y="4687534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b>
                              <m:sup>
                                <m:r>
                                  <a:rPr lang="de-DE" sz="12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200" b="0" i="1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768968E-2001-DDED-7806-F61AFF31918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91533" y="4687534"/>
                      <a:ext cx="550913" cy="28557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1E94BC93-D55E-9141-6DAB-63C8306C95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8003" y="1666943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A41E7EDC-A84E-0D97-89B0-C7483503FE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98003" y="3084675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B4918B01-DDD2-E5F9-2EA8-59EC6DF0B6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47978" y="2176503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6DCB903D-47C9-3B60-B67F-1BC0311849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2167" y="1664939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6DC6A41C-9C16-47F6-55C6-E216DECDDA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2167" y="3082671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F221670-22EC-E9E1-8237-564C635A2394}"/>
                </a:ext>
              </a:extLst>
            </p:cNvPr>
            <p:cNvSpPr/>
            <p:nvPr/>
          </p:nvSpPr>
          <p:spPr>
            <a:xfrm>
              <a:off x="-417566" y="1313674"/>
              <a:ext cx="790944" cy="2063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737399D1-AC17-DCA4-B7CC-44736CB97DA1}"/>
                </a:ext>
              </a:extLst>
            </p:cNvPr>
            <p:cNvSpPr/>
            <p:nvPr/>
          </p:nvSpPr>
          <p:spPr>
            <a:xfrm>
              <a:off x="3057228" y="1346945"/>
              <a:ext cx="716095" cy="2063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B644DA11-F9FD-6399-3CAA-B12C0DC78D55}"/>
              </a:ext>
            </a:extLst>
          </p:cNvPr>
          <p:cNvGrpSpPr/>
          <p:nvPr/>
        </p:nvGrpSpPr>
        <p:grpSpPr>
          <a:xfrm>
            <a:off x="129265" y="2885152"/>
            <a:ext cx="3946603" cy="2096731"/>
            <a:chOff x="129265" y="2885152"/>
            <a:chExt cx="3946603" cy="2096731"/>
          </a:xfrm>
        </p:grpSpPr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9542F047-22DD-C221-045D-2E1772AC1D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8117" y="4071938"/>
              <a:ext cx="593513" cy="53177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F0F58AC-DD70-725D-01FD-FAEA92957A99}"/>
                </a:ext>
              </a:extLst>
            </p:cNvPr>
            <p:cNvSpPr/>
            <p:nvPr/>
          </p:nvSpPr>
          <p:spPr>
            <a:xfrm>
              <a:off x="3676534" y="2941906"/>
              <a:ext cx="235096" cy="180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4BD733B-B1E0-CEEC-7ABD-80111507AD91}"/>
                </a:ext>
              </a:extLst>
            </p:cNvPr>
            <p:cNvSpPr/>
            <p:nvPr/>
          </p:nvSpPr>
          <p:spPr>
            <a:xfrm>
              <a:off x="3215120" y="3187085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CBAA265-280D-EE4D-0DF6-6FBC061C33DB}"/>
                </a:ext>
              </a:extLst>
            </p:cNvPr>
            <p:cNvSpPr/>
            <p:nvPr/>
          </p:nvSpPr>
          <p:spPr>
            <a:xfrm>
              <a:off x="3215120" y="3674481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E438139-9E17-453F-85F6-9AFEBF8DB0E5}"/>
                </a:ext>
              </a:extLst>
            </p:cNvPr>
            <p:cNvSpPr/>
            <p:nvPr/>
          </p:nvSpPr>
          <p:spPr>
            <a:xfrm rot="10800000">
              <a:off x="3215120" y="4604817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BC3B9AE-ADFE-79A3-66A3-CC3287608813}"/>
                </a:ext>
              </a:extLst>
            </p:cNvPr>
            <p:cNvCxnSpPr>
              <a:cxnSpLocks/>
              <a:stCxn id="109" idx="4"/>
              <a:endCxn id="108" idx="4"/>
            </p:cNvCxnSpPr>
            <p:nvPr/>
          </p:nvCxnSpPr>
          <p:spPr>
            <a:xfrm flipV="1">
              <a:off x="3266456" y="3777154"/>
              <a:ext cx="1" cy="827663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845DA96A-0BAE-75FC-B0B4-67F7CA736AB6}"/>
                </a:ext>
              </a:extLst>
            </p:cNvPr>
            <p:cNvCxnSpPr>
              <a:cxnSpLocks/>
              <a:stCxn id="108" idx="0"/>
              <a:endCxn id="107" idx="4"/>
            </p:cNvCxnSpPr>
            <p:nvPr/>
          </p:nvCxnSpPr>
          <p:spPr>
            <a:xfrm flipV="1">
              <a:off x="3266457" y="3289758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3524F47-58EA-FB05-7D17-689110B56327}"/>
                </a:ext>
              </a:extLst>
            </p:cNvPr>
            <p:cNvSpPr/>
            <p:nvPr/>
          </p:nvSpPr>
          <p:spPr>
            <a:xfrm>
              <a:off x="2181639" y="3187085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7868E3E-26F0-80E3-1595-F81355323B6B}"/>
                </a:ext>
              </a:extLst>
            </p:cNvPr>
            <p:cNvSpPr/>
            <p:nvPr/>
          </p:nvSpPr>
          <p:spPr>
            <a:xfrm>
              <a:off x="2181639" y="3674481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38CD2774-2F9F-1E99-0676-E1FF67A74C6A}"/>
                </a:ext>
              </a:extLst>
            </p:cNvPr>
            <p:cNvSpPr/>
            <p:nvPr/>
          </p:nvSpPr>
          <p:spPr>
            <a:xfrm rot="10800000">
              <a:off x="2181639" y="4604817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D4FA4B45-E9B8-6A37-F819-F7F13B3E601F}"/>
                </a:ext>
              </a:extLst>
            </p:cNvPr>
            <p:cNvCxnSpPr>
              <a:cxnSpLocks/>
              <a:stCxn id="117" idx="4"/>
              <a:endCxn id="116" idx="4"/>
            </p:cNvCxnSpPr>
            <p:nvPr/>
          </p:nvCxnSpPr>
          <p:spPr>
            <a:xfrm flipV="1">
              <a:off x="2232975" y="3777154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or: Curved 118">
              <a:extLst>
                <a:ext uri="{FF2B5EF4-FFF2-40B4-BE49-F238E27FC236}">
                  <a16:creationId xmlns:a16="http://schemas.microsoft.com/office/drawing/2014/main" id="{02DA0977-CD88-FF4B-771A-4A2D11C2DCE6}"/>
                </a:ext>
              </a:extLst>
            </p:cNvPr>
            <p:cNvCxnSpPr>
              <a:cxnSpLocks/>
            </p:cNvCxnSpPr>
            <p:nvPr/>
          </p:nvCxnSpPr>
          <p:spPr>
            <a:xfrm>
              <a:off x="2277169" y="3743254"/>
              <a:ext cx="12700" cy="876418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EF5B4494-DCE6-0876-459C-BD5BB424F31F}"/>
                </a:ext>
              </a:extLst>
            </p:cNvPr>
            <p:cNvCxnSpPr>
              <a:cxnSpLocks/>
              <a:stCxn id="116" idx="0"/>
              <a:endCxn id="114" idx="4"/>
            </p:cNvCxnSpPr>
            <p:nvPr/>
          </p:nvCxnSpPr>
          <p:spPr>
            <a:xfrm flipV="1">
              <a:off x="2232976" y="3289758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581D23F-6CD9-629E-E415-27D900A63D57}"/>
                </a:ext>
              </a:extLst>
            </p:cNvPr>
            <p:cNvSpPr/>
            <p:nvPr/>
          </p:nvSpPr>
          <p:spPr>
            <a:xfrm>
              <a:off x="1148158" y="3187085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B723588-4640-E8FD-3F0F-0CDC17DF33F8}"/>
                </a:ext>
              </a:extLst>
            </p:cNvPr>
            <p:cNvSpPr/>
            <p:nvPr/>
          </p:nvSpPr>
          <p:spPr>
            <a:xfrm>
              <a:off x="1148158" y="3674481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DC340DD-3F90-0E30-840A-3AC23F7A381E}"/>
                </a:ext>
              </a:extLst>
            </p:cNvPr>
            <p:cNvSpPr/>
            <p:nvPr/>
          </p:nvSpPr>
          <p:spPr>
            <a:xfrm rot="10800000">
              <a:off x="1148158" y="4604817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E0853133-795D-086C-0512-6C4A24E23CD4}"/>
                </a:ext>
              </a:extLst>
            </p:cNvPr>
            <p:cNvCxnSpPr>
              <a:cxnSpLocks/>
              <a:stCxn id="124" idx="4"/>
              <a:endCxn id="123" idx="4"/>
            </p:cNvCxnSpPr>
            <p:nvPr/>
          </p:nvCxnSpPr>
          <p:spPr>
            <a:xfrm flipV="1">
              <a:off x="1199494" y="3777154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1F1B1401-15C2-C5D2-AE7E-BE611D5584AE}"/>
                </a:ext>
              </a:extLst>
            </p:cNvPr>
            <p:cNvCxnSpPr>
              <a:cxnSpLocks/>
              <a:stCxn id="123" idx="0"/>
              <a:endCxn id="122" idx="4"/>
            </p:cNvCxnSpPr>
            <p:nvPr/>
          </p:nvCxnSpPr>
          <p:spPr>
            <a:xfrm flipV="1">
              <a:off x="1199495" y="3289758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4FC99C20-90A9-637F-D9C2-AFFDA9F7926E}"/>
                </a:ext>
              </a:extLst>
            </p:cNvPr>
            <p:cNvCxnSpPr>
              <a:cxnSpLocks/>
              <a:stCxn id="108" idx="3"/>
              <a:endCxn id="117" idx="3"/>
            </p:cNvCxnSpPr>
            <p:nvPr/>
          </p:nvCxnSpPr>
          <p:spPr>
            <a:xfrm flipH="1">
              <a:off x="2269276" y="3762118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B493D47D-7115-549B-8B69-769D618AB071}"/>
                </a:ext>
              </a:extLst>
            </p:cNvPr>
            <p:cNvCxnSpPr>
              <a:cxnSpLocks/>
              <a:stCxn id="116" idx="3"/>
              <a:endCxn id="124" idx="3"/>
            </p:cNvCxnSpPr>
            <p:nvPr/>
          </p:nvCxnSpPr>
          <p:spPr>
            <a:xfrm flipH="1">
              <a:off x="1235795" y="3762118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84809C58-D326-E911-0D23-114736C80F18}"/>
                </a:ext>
              </a:extLst>
            </p:cNvPr>
            <p:cNvCxnSpPr>
              <a:cxnSpLocks/>
              <a:stCxn id="114" idx="2"/>
              <a:endCxn id="122" idx="6"/>
            </p:cNvCxnSpPr>
            <p:nvPr/>
          </p:nvCxnSpPr>
          <p:spPr>
            <a:xfrm flipH="1">
              <a:off x="1250831" y="3238422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1C0FB064-828B-5532-0923-D6205DA9D0EC}"/>
                </a:ext>
              </a:extLst>
            </p:cNvPr>
            <p:cNvCxnSpPr>
              <a:cxnSpLocks/>
              <a:stCxn id="107" idx="2"/>
              <a:endCxn id="114" idx="6"/>
            </p:cNvCxnSpPr>
            <p:nvPr/>
          </p:nvCxnSpPr>
          <p:spPr>
            <a:xfrm flipH="1">
              <a:off x="2284312" y="3238422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4A32F0BC-BBE7-1093-0C40-3465BBFB936C}"/>
                </a:ext>
              </a:extLst>
            </p:cNvPr>
            <p:cNvCxnSpPr>
              <a:cxnSpLocks/>
              <a:stCxn id="109" idx="6"/>
              <a:endCxn id="117" idx="2"/>
            </p:cNvCxnSpPr>
            <p:nvPr/>
          </p:nvCxnSpPr>
          <p:spPr>
            <a:xfrm flipH="1">
              <a:off x="2284312" y="465615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895F72C4-6FD6-6CC8-1930-4FE4332AA9CD}"/>
                </a:ext>
              </a:extLst>
            </p:cNvPr>
            <p:cNvCxnSpPr>
              <a:cxnSpLocks/>
              <a:stCxn id="117" idx="6"/>
              <a:endCxn id="124" idx="2"/>
            </p:cNvCxnSpPr>
            <p:nvPr/>
          </p:nvCxnSpPr>
          <p:spPr>
            <a:xfrm flipH="1">
              <a:off x="1250831" y="465615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5F0DB013-24DD-677D-D25B-7B01D540096E}"/>
                </a:ext>
              </a:extLst>
            </p:cNvPr>
            <p:cNvGrpSpPr/>
            <p:nvPr/>
          </p:nvGrpSpPr>
          <p:grpSpPr>
            <a:xfrm>
              <a:off x="3130704" y="2941906"/>
              <a:ext cx="560439" cy="1942667"/>
              <a:chOff x="6029607" y="2878037"/>
              <a:chExt cx="560439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E3328679-9E9C-A655-CDDA-25EF9765C3D6}"/>
                      </a:ext>
                    </a:extLst>
                  </p:cNvPr>
                  <p:cNvSpPr/>
                  <p:nvPr/>
                </p:nvSpPr>
                <p:spPr>
                  <a:xfrm>
                    <a:off x="6039133" y="334870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E3328679-9E9C-A655-CDDA-25EF9765C3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133" y="3348709"/>
                    <a:ext cx="550913" cy="28557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D6D11D53-4EEF-840E-C0E8-5EFB784805D7}"/>
                      </a:ext>
                    </a:extLst>
                  </p:cNvPr>
                  <p:cNvSpPr/>
                  <p:nvPr/>
                </p:nvSpPr>
                <p:spPr>
                  <a:xfrm>
                    <a:off x="6029607" y="287803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D6D11D53-4EEF-840E-C0E8-5EFB784805D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9607" y="2878037"/>
                    <a:ext cx="550913" cy="28557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29784C71-0AC4-B1D4-A618-AD2E616B6301}"/>
                      </a:ext>
                    </a:extLst>
                  </p:cNvPr>
                  <p:cNvSpPr/>
                  <p:nvPr/>
                </p:nvSpPr>
                <p:spPr>
                  <a:xfrm>
                    <a:off x="6039133" y="453513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29784C71-0AC4-B1D4-A618-AD2E616B63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133" y="4535134"/>
                    <a:ext cx="550913" cy="28557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54B18BC9-75EF-77FE-DD71-311676D4FA88}"/>
                </a:ext>
              </a:extLst>
            </p:cNvPr>
            <p:cNvGrpSpPr/>
            <p:nvPr/>
          </p:nvGrpSpPr>
          <p:grpSpPr>
            <a:xfrm>
              <a:off x="2184185" y="2941906"/>
              <a:ext cx="550913" cy="1942667"/>
              <a:chOff x="5081289" y="2935187"/>
              <a:chExt cx="550913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E3EDD4D8-DE2D-6B0F-7EE8-167B0436F4E3}"/>
                      </a:ext>
                    </a:extLst>
                  </p:cNvPr>
                  <p:cNvSpPr/>
                  <p:nvPr/>
                </p:nvSpPr>
                <p:spPr>
                  <a:xfrm>
                    <a:off x="5081289" y="340585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E3EDD4D8-DE2D-6B0F-7EE8-167B0436F4E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3405859"/>
                    <a:ext cx="550913" cy="28557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ABD20A1B-3C75-2061-ED88-9742D7A7334C}"/>
                      </a:ext>
                    </a:extLst>
                  </p:cNvPr>
                  <p:cNvSpPr/>
                  <p:nvPr/>
                </p:nvSpPr>
                <p:spPr>
                  <a:xfrm>
                    <a:off x="5081289" y="293518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ABD20A1B-3C75-2061-ED88-9742D7A733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2935187"/>
                    <a:ext cx="550913" cy="28557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972A8107-BF22-91AD-2A4E-6E1B5C5793B4}"/>
                      </a:ext>
                    </a:extLst>
                  </p:cNvPr>
                  <p:cNvSpPr/>
                  <p:nvPr/>
                </p:nvSpPr>
                <p:spPr>
                  <a:xfrm>
                    <a:off x="5081289" y="459228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972A8107-BF22-91AD-2A4E-6E1B5C5793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4592284"/>
                    <a:ext cx="550913" cy="28557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A5560C3-732F-B3D3-8A7E-3B2EC22A92FE}"/>
                </a:ext>
              </a:extLst>
            </p:cNvPr>
            <p:cNvGrpSpPr/>
            <p:nvPr/>
          </p:nvGrpSpPr>
          <p:grpSpPr>
            <a:xfrm>
              <a:off x="1151934" y="2941906"/>
              <a:ext cx="550913" cy="1942667"/>
              <a:chOff x="6191533" y="3030437"/>
              <a:chExt cx="550913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D2DB7920-1D88-1EA7-298C-F91E725CB2E4}"/>
                      </a:ext>
                    </a:extLst>
                  </p:cNvPr>
                  <p:cNvSpPr/>
                  <p:nvPr/>
                </p:nvSpPr>
                <p:spPr>
                  <a:xfrm>
                    <a:off x="6191533" y="350110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D2DB7920-1D88-1EA7-298C-F91E725CB2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3501109"/>
                    <a:ext cx="550913" cy="28557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548F34F4-3151-4308-9044-BBC59A3E30B3}"/>
                      </a:ext>
                    </a:extLst>
                  </p:cNvPr>
                  <p:cNvSpPr/>
                  <p:nvPr/>
                </p:nvSpPr>
                <p:spPr>
                  <a:xfrm>
                    <a:off x="6191533" y="303043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548F34F4-3151-4308-9044-BBC59A3E30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3030437"/>
                    <a:ext cx="550913" cy="28557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8B0F161D-6C2A-32F7-0D23-C819A103DA23}"/>
                      </a:ext>
                    </a:extLst>
                  </p:cNvPr>
                  <p:cNvSpPr/>
                  <p:nvPr/>
                </p:nvSpPr>
                <p:spPr>
                  <a:xfrm>
                    <a:off x="6191533" y="468753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8B0F161D-6C2A-32F7-0D23-C819A103DA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4687534"/>
                    <a:ext cx="550913" cy="28557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CB1EB70E-8432-8FB2-5AF3-472A21DB4E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828" y="3238421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7131AF8B-AAD5-DA70-C94C-ADEB6F909C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828" y="4656153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2ACF2FA4-EEF0-781E-A75C-BBB340AAB1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853" y="3747981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8DC0D668-19C3-884A-78AF-DAABD58C2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8998" y="3236417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06680458-4B18-39DF-3FE5-1CA43DBF06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8998" y="4654149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1BD87D01-7FE7-375A-7E4C-D0F8C6169A76}"/>
                </a:ext>
              </a:extLst>
            </p:cNvPr>
            <p:cNvCxnSpPr>
              <a:cxnSpLocks/>
              <a:stCxn id="108" idx="2"/>
              <a:endCxn id="116" idx="6"/>
            </p:cNvCxnSpPr>
            <p:nvPr/>
          </p:nvCxnSpPr>
          <p:spPr>
            <a:xfrm flipH="1">
              <a:off x="2284312" y="3725818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337535F9-FEA4-1BFE-53EA-85A574D1AF26}"/>
                </a:ext>
              </a:extLst>
            </p:cNvPr>
            <p:cNvCxnSpPr>
              <a:cxnSpLocks/>
              <a:stCxn id="116" idx="2"/>
              <a:endCxn id="123" idx="6"/>
            </p:cNvCxnSpPr>
            <p:nvPr/>
          </p:nvCxnSpPr>
          <p:spPr>
            <a:xfrm flipH="1">
              <a:off x="1250831" y="3725818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1DA7712B-AB6E-21DF-C5D9-35F12FCF08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9034" y="3725817"/>
              <a:ext cx="52541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7A46E61A-2467-D976-AC9A-E251B6D76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209" y="3725817"/>
              <a:ext cx="22794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9219AEB3-8890-CAB8-65E9-FB6AAEFC8168}"/>
                </a:ext>
              </a:extLst>
            </p:cNvPr>
            <p:cNvCxnSpPr>
              <a:cxnSpLocks/>
              <a:stCxn id="117" idx="5"/>
              <a:endCxn id="123" idx="5"/>
            </p:cNvCxnSpPr>
            <p:nvPr/>
          </p:nvCxnSpPr>
          <p:spPr>
            <a:xfrm flipH="1" flipV="1">
              <a:off x="1235795" y="3762118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6622276A-CCDA-264E-4D14-8ABBE2F22EDD}"/>
                </a:ext>
              </a:extLst>
            </p:cNvPr>
            <p:cNvCxnSpPr>
              <a:cxnSpLocks/>
              <a:stCxn id="109" idx="5"/>
              <a:endCxn id="116" idx="5"/>
            </p:cNvCxnSpPr>
            <p:nvPr/>
          </p:nvCxnSpPr>
          <p:spPr>
            <a:xfrm flipH="1" flipV="1">
              <a:off x="2269276" y="3762118"/>
              <a:ext cx="960880" cy="857735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>
              <a:extLst>
                <a:ext uri="{FF2B5EF4-FFF2-40B4-BE49-F238E27FC236}">
                  <a16:creationId xmlns:a16="http://schemas.microsoft.com/office/drawing/2014/main" id="{82865EF7-847E-DBF9-7A7F-219A3BA3C6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9874" y="4434450"/>
              <a:ext cx="178463" cy="18098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>
              <a:extLst>
                <a:ext uri="{FF2B5EF4-FFF2-40B4-BE49-F238E27FC236}">
                  <a16:creationId xmlns:a16="http://schemas.microsoft.com/office/drawing/2014/main" id="{43763C60-848A-5146-BBD4-F61B4AE6BB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09167" y="3756289"/>
              <a:ext cx="674938" cy="67816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FA107086-3248-40AF-423B-CEA97A4D731E}"/>
                </a:ext>
              </a:extLst>
            </p:cNvPr>
            <p:cNvSpPr/>
            <p:nvPr/>
          </p:nvSpPr>
          <p:spPr>
            <a:xfrm>
              <a:off x="3605414" y="2918423"/>
              <a:ext cx="470454" cy="2063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9559662-57CB-A295-FB0C-BE161CEEA501}"/>
                </a:ext>
              </a:extLst>
            </p:cNvPr>
            <p:cNvSpPr/>
            <p:nvPr/>
          </p:nvSpPr>
          <p:spPr>
            <a:xfrm>
              <a:off x="129265" y="2885152"/>
              <a:ext cx="790944" cy="2063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Connector: Curved 307">
              <a:extLst>
                <a:ext uri="{FF2B5EF4-FFF2-40B4-BE49-F238E27FC236}">
                  <a16:creationId xmlns:a16="http://schemas.microsoft.com/office/drawing/2014/main" id="{D2071759-464A-5DCD-E387-B44F73147C61}"/>
                </a:ext>
              </a:extLst>
            </p:cNvPr>
            <p:cNvCxnSpPr>
              <a:cxnSpLocks/>
            </p:cNvCxnSpPr>
            <p:nvPr/>
          </p:nvCxnSpPr>
          <p:spPr>
            <a:xfrm>
              <a:off x="1253228" y="3743254"/>
              <a:ext cx="12700" cy="876418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ctor: Curved 308">
              <a:extLst>
                <a:ext uri="{FF2B5EF4-FFF2-40B4-BE49-F238E27FC236}">
                  <a16:creationId xmlns:a16="http://schemas.microsoft.com/office/drawing/2014/main" id="{130BD6D6-6359-D34F-6582-3778EF8F1F2B}"/>
                </a:ext>
              </a:extLst>
            </p:cNvPr>
            <p:cNvCxnSpPr>
              <a:cxnSpLocks/>
            </p:cNvCxnSpPr>
            <p:nvPr/>
          </p:nvCxnSpPr>
          <p:spPr>
            <a:xfrm>
              <a:off x="3301120" y="3743254"/>
              <a:ext cx="12700" cy="876418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EE9AE5F5-6161-2E90-39A5-E2089922890F}"/>
              </a:ext>
            </a:extLst>
          </p:cNvPr>
          <p:cNvGrpSpPr/>
          <p:nvPr/>
        </p:nvGrpSpPr>
        <p:grpSpPr>
          <a:xfrm>
            <a:off x="4846408" y="2851986"/>
            <a:ext cx="3632850" cy="2356285"/>
            <a:chOff x="4846408" y="2851986"/>
            <a:chExt cx="3632850" cy="2356285"/>
          </a:xfrm>
        </p:grpSpPr>
        <p:cxnSp>
          <p:nvCxnSpPr>
            <p:cNvPr id="312" name="Straight Arrow Connector 311">
              <a:extLst>
                <a:ext uri="{FF2B5EF4-FFF2-40B4-BE49-F238E27FC236}">
                  <a16:creationId xmlns:a16="http://schemas.microsoft.com/office/drawing/2014/main" id="{DFD2C5F7-07B6-34D3-66DC-B3BC576749F3}"/>
                </a:ext>
              </a:extLst>
            </p:cNvPr>
            <p:cNvCxnSpPr>
              <a:cxnSpLocks/>
              <a:stCxn id="359" idx="0"/>
              <a:endCxn id="332" idx="4"/>
            </p:cNvCxnSpPr>
            <p:nvPr/>
          </p:nvCxnSpPr>
          <p:spPr>
            <a:xfrm flipV="1">
              <a:off x="7750502" y="3301165"/>
              <a:ext cx="0" cy="3177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0053F99A-2582-689B-ED7F-CEF61F6124DD}"/>
                </a:ext>
              </a:extLst>
            </p:cNvPr>
            <p:cNvCxnSpPr>
              <a:cxnSpLocks/>
              <a:stCxn id="360" idx="0"/>
              <a:endCxn id="333" idx="4"/>
            </p:cNvCxnSpPr>
            <p:nvPr/>
          </p:nvCxnSpPr>
          <p:spPr>
            <a:xfrm flipV="1">
              <a:off x="6717021" y="3301165"/>
              <a:ext cx="0" cy="3177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4D592405-839B-5C81-1FB8-ACB2050BF990}"/>
                </a:ext>
              </a:extLst>
            </p:cNvPr>
            <p:cNvCxnSpPr>
              <a:cxnSpLocks/>
              <a:stCxn id="356" idx="0"/>
              <a:endCxn id="334" idx="4"/>
            </p:cNvCxnSpPr>
            <p:nvPr/>
          </p:nvCxnSpPr>
          <p:spPr>
            <a:xfrm flipV="1">
              <a:off x="5683540" y="3301165"/>
              <a:ext cx="0" cy="3177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562DB43E-9985-3E0C-AA24-92D1D48FA7CC}"/>
                </a:ext>
              </a:extLst>
            </p:cNvPr>
            <p:cNvCxnSpPr>
              <a:cxnSpLocks/>
              <a:stCxn id="333" idx="2"/>
              <a:endCxn id="334" idx="6"/>
            </p:cNvCxnSpPr>
            <p:nvPr/>
          </p:nvCxnSpPr>
          <p:spPr>
            <a:xfrm flipH="1">
              <a:off x="5734876" y="3249829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B5682304-3937-CB49-E8F9-B30233A077D2}"/>
                </a:ext>
              </a:extLst>
            </p:cNvPr>
            <p:cNvCxnSpPr>
              <a:cxnSpLocks/>
              <a:stCxn id="332" idx="2"/>
              <a:endCxn id="333" idx="6"/>
            </p:cNvCxnSpPr>
            <p:nvPr/>
          </p:nvCxnSpPr>
          <p:spPr>
            <a:xfrm flipH="1">
              <a:off x="6768357" y="3249829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FCCAED9B-0303-10F8-8016-D49343D3642F}"/>
                    </a:ext>
                  </a:extLst>
                </p:cNvPr>
                <p:cNvSpPr/>
                <p:nvPr/>
              </p:nvSpPr>
              <p:spPr>
                <a:xfrm>
                  <a:off x="7604866" y="336048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FCCAED9B-0303-10F8-8016-D49343D364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866" y="3360485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D8DEFBB2-7D22-22C0-E1F2-073F459F59C8}"/>
                    </a:ext>
                  </a:extLst>
                </p:cNvPr>
                <p:cNvSpPr/>
                <p:nvPr/>
              </p:nvSpPr>
              <p:spPr>
                <a:xfrm>
                  <a:off x="7522315" y="2953313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D8DEFBB2-7D22-22C0-E1F2-073F459F59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315" y="2953313"/>
                  <a:ext cx="550913" cy="28557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7A2D6924-3463-1562-C303-9035DFB6CC81}"/>
                    </a:ext>
                  </a:extLst>
                </p:cNvPr>
                <p:cNvSpPr/>
                <p:nvPr/>
              </p:nvSpPr>
              <p:spPr>
                <a:xfrm>
                  <a:off x="6648821" y="336048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7A2D6924-3463-1562-C303-9035DFB6CC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8821" y="3360485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2051615E-7537-F6F5-9173-4B029403EA67}"/>
                    </a:ext>
                  </a:extLst>
                </p:cNvPr>
                <p:cNvSpPr/>
                <p:nvPr/>
              </p:nvSpPr>
              <p:spPr>
                <a:xfrm>
                  <a:off x="6575796" y="2953313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2051615E-7537-F6F5-9173-4B029403EA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5796" y="2953313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C880A3B2-C847-7C4D-D43A-21FDDDF29DE2}"/>
                    </a:ext>
                  </a:extLst>
                </p:cNvPr>
                <p:cNvSpPr/>
                <p:nvPr/>
              </p:nvSpPr>
              <p:spPr>
                <a:xfrm>
                  <a:off x="5616570" y="336048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C880A3B2-C847-7C4D-D43A-21FDDDF29D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6570" y="3360485"/>
                  <a:ext cx="550913" cy="28557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FDCBD097-5E9E-3417-8A44-5683EEBAC08F}"/>
                    </a:ext>
                  </a:extLst>
                </p:cNvPr>
                <p:cNvSpPr/>
                <p:nvPr/>
              </p:nvSpPr>
              <p:spPr>
                <a:xfrm>
                  <a:off x="5543545" y="2953313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FDCBD097-5E9E-3417-8A44-5683EEBAC0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3545" y="2953313"/>
                  <a:ext cx="550913" cy="28557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3" name="Straight Arrow Connector 322">
              <a:extLst>
                <a:ext uri="{FF2B5EF4-FFF2-40B4-BE49-F238E27FC236}">
                  <a16:creationId xmlns:a16="http://schemas.microsoft.com/office/drawing/2014/main" id="{5835C38A-68B7-2B06-6F46-407A14C7106C}"/>
                </a:ext>
              </a:extLst>
            </p:cNvPr>
            <p:cNvCxnSpPr>
              <a:cxnSpLocks/>
              <a:stCxn id="359" idx="4"/>
              <a:endCxn id="361" idx="4"/>
            </p:cNvCxnSpPr>
            <p:nvPr/>
          </p:nvCxnSpPr>
          <p:spPr>
            <a:xfrm flipH="1">
              <a:off x="7750501" y="3721618"/>
              <a:ext cx="1" cy="33365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>
              <a:extLst>
                <a:ext uri="{FF2B5EF4-FFF2-40B4-BE49-F238E27FC236}">
                  <a16:creationId xmlns:a16="http://schemas.microsoft.com/office/drawing/2014/main" id="{C4B32256-29A3-264E-CA16-4424134A5F90}"/>
                </a:ext>
              </a:extLst>
            </p:cNvPr>
            <p:cNvCxnSpPr>
              <a:cxnSpLocks/>
              <a:stCxn id="364" idx="0"/>
              <a:endCxn id="342" idx="4"/>
            </p:cNvCxnSpPr>
            <p:nvPr/>
          </p:nvCxnSpPr>
          <p:spPr>
            <a:xfrm>
              <a:off x="7750501" y="4542405"/>
              <a:ext cx="0" cy="322026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>
              <a:extLst>
                <a:ext uri="{FF2B5EF4-FFF2-40B4-BE49-F238E27FC236}">
                  <a16:creationId xmlns:a16="http://schemas.microsoft.com/office/drawing/2014/main" id="{749E06C1-0B70-974B-4E2A-93E8CC84C063}"/>
                </a:ext>
              </a:extLst>
            </p:cNvPr>
            <p:cNvCxnSpPr>
              <a:cxnSpLocks/>
              <a:stCxn id="360" idx="4"/>
              <a:endCxn id="362" idx="4"/>
            </p:cNvCxnSpPr>
            <p:nvPr/>
          </p:nvCxnSpPr>
          <p:spPr>
            <a:xfrm flipH="1">
              <a:off x="6717020" y="3721618"/>
              <a:ext cx="1" cy="33365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>
              <a:extLst>
                <a:ext uri="{FF2B5EF4-FFF2-40B4-BE49-F238E27FC236}">
                  <a16:creationId xmlns:a16="http://schemas.microsoft.com/office/drawing/2014/main" id="{153F75D2-BF44-1E59-7289-FABC40CF34CE}"/>
                </a:ext>
              </a:extLst>
            </p:cNvPr>
            <p:cNvCxnSpPr>
              <a:cxnSpLocks/>
              <a:stCxn id="368" idx="4"/>
              <a:endCxn id="362" idx="0"/>
            </p:cNvCxnSpPr>
            <p:nvPr/>
          </p:nvCxnSpPr>
          <p:spPr>
            <a:xfrm flipV="1">
              <a:off x="6717020" y="4157946"/>
              <a:ext cx="0" cy="30190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748B21BE-20B6-D443-173E-41D4DA480BF0}"/>
                </a:ext>
              </a:extLst>
            </p:cNvPr>
            <p:cNvCxnSpPr>
              <a:cxnSpLocks/>
              <a:stCxn id="356" idx="4"/>
              <a:endCxn id="355" idx="4"/>
            </p:cNvCxnSpPr>
            <p:nvPr/>
          </p:nvCxnSpPr>
          <p:spPr>
            <a:xfrm flipH="1">
              <a:off x="5683539" y="3721618"/>
              <a:ext cx="1" cy="33365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E83D410D-EA1B-278A-6DF9-068959ED3A9C}"/>
                </a:ext>
              </a:extLst>
            </p:cNvPr>
            <p:cNvCxnSpPr>
              <a:cxnSpLocks/>
              <a:stCxn id="365" idx="4"/>
              <a:endCxn id="355" idx="0"/>
            </p:cNvCxnSpPr>
            <p:nvPr/>
          </p:nvCxnSpPr>
          <p:spPr>
            <a:xfrm flipV="1">
              <a:off x="5683539" y="4157946"/>
              <a:ext cx="0" cy="281786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2B28F8F9-3459-C3BF-5EEF-35F8075A1205}"/>
                </a:ext>
              </a:extLst>
            </p:cNvPr>
            <p:cNvCxnSpPr>
              <a:cxnSpLocks/>
              <a:stCxn id="362" idx="6"/>
              <a:endCxn id="355" idx="2"/>
            </p:cNvCxnSpPr>
            <p:nvPr/>
          </p:nvCxnSpPr>
          <p:spPr>
            <a:xfrm flipH="1">
              <a:off x="5734876" y="4106609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39C9AC22-A313-E9D4-FB94-F56A04E33024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 flipH="1">
              <a:off x="6768357" y="4106609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BCCB7107-FAEE-CC9F-0AE6-0A2BC60473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92867" y="4103334"/>
              <a:ext cx="414881" cy="6597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AF457C05-B11F-1AB8-F1F9-9668877F7743}"/>
                </a:ext>
              </a:extLst>
            </p:cNvPr>
            <p:cNvSpPr/>
            <p:nvPr/>
          </p:nvSpPr>
          <p:spPr>
            <a:xfrm>
              <a:off x="7699165" y="319849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6B7E6AFD-8C10-A6A0-3786-28FEAEE2FCCF}"/>
                </a:ext>
              </a:extLst>
            </p:cNvPr>
            <p:cNvSpPr/>
            <p:nvPr/>
          </p:nvSpPr>
          <p:spPr>
            <a:xfrm>
              <a:off x="6665684" y="319849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970A08B-1B40-D93D-6419-09FB86F65D85}"/>
                </a:ext>
              </a:extLst>
            </p:cNvPr>
            <p:cNvSpPr/>
            <p:nvPr/>
          </p:nvSpPr>
          <p:spPr>
            <a:xfrm>
              <a:off x="5632203" y="319849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5" name="Straight Arrow Connector 334">
              <a:extLst>
                <a:ext uri="{FF2B5EF4-FFF2-40B4-BE49-F238E27FC236}">
                  <a16:creationId xmlns:a16="http://schemas.microsoft.com/office/drawing/2014/main" id="{982276E6-4A2E-472C-F0A5-52ECB3AA42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24953" y="3245765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7B654BA4-7947-D9A0-CD07-605EC1FB60C1}"/>
                    </a:ext>
                  </a:extLst>
                </p:cNvPr>
                <p:cNvSpPr/>
                <p:nvPr/>
              </p:nvSpPr>
              <p:spPr>
                <a:xfrm>
                  <a:off x="6608194" y="4052552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rgbClr val="00B0F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7B654BA4-7947-D9A0-CD07-605EC1FB60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8194" y="4052552"/>
                  <a:ext cx="550913" cy="28557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6FB42773-E678-2384-5692-0C227A2A44CD}"/>
                </a:ext>
              </a:extLst>
            </p:cNvPr>
            <p:cNvCxnSpPr>
              <a:cxnSpLocks/>
              <a:stCxn id="359" idx="1"/>
              <a:endCxn id="362" idx="2"/>
            </p:cNvCxnSpPr>
            <p:nvPr/>
          </p:nvCxnSpPr>
          <p:spPr>
            <a:xfrm flipH="1">
              <a:off x="6768357" y="3633981"/>
              <a:ext cx="945844" cy="472628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Connector: Curved 337">
              <a:extLst>
                <a:ext uri="{FF2B5EF4-FFF2-40B4-BE49-F238E27FC236}">
                  <a16:creationId xmlns:a16="http://schemas.microsoft.com/office/drawing/2014/main" id="{B2B1CE88-6E57-9452-48FB-B9DB69B75AAD}"/>
                </a:ext>
              </a:extLst>
            </p:cNvPr>
            <p:cNvCxnSpPr>
              <a:cxnSpLocks/>
            </p:cNvCxnSpPr>
            <p:nvPr/>
          </p:nvCxnSpPr>
          <p:spPr>
            <a:xfrm>
              <a:off x="6768357" y="3670282"/>
              <a:ext cx="12700" cy="436327"/>
            </a:xfrm>
            <a:prstGeom prst="curvedConnector3">
              <a:avLst>
                <a:gd name="adj1" fmla="val 1050000"/>
              </a:avLst>
            </a:prstGeom>
            <a:ln w="12700">
              <a:solidFill>
                <a:schemeClr val="accent5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>
              <a:extLst>
                <a:ext uri="{FF2B5EF4-FFF2-40B4-BE49-F238E27FC236}">
                  <a16:creationId xmlns:a16="http://schemas.microsoft.com/office/drawing/2014/main" id="{FF1B7918-5A87-C7ED-0376-F7EF670CCB91}"/>
                </a:ext>
              </a:extLst>
            </p:cNvPr>
            <p:cNvCxnSpPr>
              <a:cxnSpLocks/>
              <a:stCxn id="360" idx="1"/>
              <a:endCxn id="355" idx="2"/>
            </p:cNvCxnSpPr>
            <p:nvPr/>
          </p:nvCxnSpPr>
          <p:spPr>
            <a:xfrm flipH="1">
              <a:off x="5734876" y="3633981"/>
              <a:ext cx="945844" cy="472628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5D94DF52-FFE0-3796-F622-EA055C50BE17}"/>
                </a:ext>
              </a:extLst>
            </p:cNvPr>
            <p:cNvCxnSpPr>
              <a:cxnSpLocks/>
              <a:stCxn id="356" idx="2"/>
            </p:cNvCxnSpPr>
            <p:nvPr/>
          </p:nvCxnSpPr>
          <p:spPr>
            <a:xfrm flipH="1">
              <a:off x="5012213" y="3670282"/>
              <a:ext cx="619990" cy="38227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E7620547-F08E-F7CB-CDEF-A4B46FF5E341}"/>
                    </a:ext>
                  </a:extLst>
                </p:cNvPr>
                <p:cNvSpPr/>
                <p:nvPr/>
              </p:nvSpPr>
              <p:spPr>
                <a:xfrm>
                  <a:off x="7626910" y="4052552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rgbClr val="00B0F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E7620547-F08E-F7CB-CDEF-A4B46FF5E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910" y="4052552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E4F32729-4221-861D-CA16-7D8575C5D405}"/>
                </a:ext>
              </a:extLst>
            </p:cNvPr>
            <p:cNvSpPr/>
            <p:nvPr/>
          </p:nvSpPr>
          <p:spPr>
            <a:xfrm rot="10800000">
              <a:off x="7699165" y="486443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4F1D138A-051C-7DDA-3964-0ED9F9AAAF7F}"/>
                </a:ext>
              </a:extLst>
            </p:cNvPr>
            <p:cNvSpPr/>
            <p:nvPr/>
          </p:nvSpPr>
          <p:spPr>
            <a:xfrm rot="10800000">
              <a:off x="6665684" y="486443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6382CCA7-22EB-D740-C5B0-A2A40F038057}"/>
                </a:ext>
              </a:extLst>
            </p:cNvPr>
            <p:cNvSpPr/>
            <p:nvPr/>
          </p:nvSpPr>
          <p:spPr>
            <a:xfrm rot="10800000">
              <a:off x="5632203" y="486443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5" name="Straight Arrow Connector 344">
              <a:extLst>
                <a:ext uri="{FF2B5EF4-FFF2-40B4-BE49-F238E27FC236}">
                  <a16:creationId xmlns:a16="http://schemas.microsoft.com/office/drawing/2014/main" id="{7DE1B940-3855-2809-D5D6-A85135AF5C92}"/>
                </a:ext>
              </a:extLst>
            </p:cNvPr>
            <p:cNvCxnSpPr>
              <a:cxnSpLocks/>
              <a:stCxn id="356" idx="3"/>
              <a:endCxn id="344" idx="5"/>
            </p:cNvCxnSpPr>
            <p:nvPr/>
          </p:nvCxnSpPr>
          <p:spPr>
            <a:xfrm>
              <a:off x="5647239" y="3706582"/>
              <a:ext cx="0" cy="1172885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>
              <a:extLst>
                <a:ext uri="{FF2B5EF4-FFF2-40B4-BE49-F238E27FC236}">
                  <a16:creationId xmlns:a16="http://schemas.microsoft.com/office/drawing/2014/main" id="{02451645-EA17-7B26-F3E3-EA09D19A0C5F}"/>
                </a:ext>
              </a:extLst>
            </p:cNvPr>
            <p:cNvCxnSpPr>
              <a:cxnSpLocks/>
              <a:stCxn id="343" idx="6"/>
              <a:endCxn id="344" idx="2"/>
            </p:cNvCxnSpPr>
            <p:nvPr/>
          </p:nvCxnSpPr>
          <p:spPr>
            <a:xfrm flipH="1">
              <a:off x="5734876" y="4915767"/>
              <a:ext cx="930808" cy="0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>
              <a:extLst>
                <a:ext uri="{FF2B5EF4-FFF2-40B4-BE49-F238E27FC236}">
                  <a16:creationId xmlns:a16="http://schemas.microsoft.com/office/drawing/2014/main" id="{DC0ACF75-2E09-D442-057F-381B980D0249}"/>
                </a:ext>
              </a:extLst>
            </p:cNvPr>
            <p:cNvCxnSpPr>
              <a:cxnSpLocks/>
              <a:stCxn id="342" idx="6"/>
              <a:endCxn id="343" idx="2"/>
            </p:cNvCxnSpPr>
            <p:nvPr/>
          </p:nvCxnSpPr>
          <p:spPr>
            <a:xfrm flipH="1">
              <a:off x="6768357" y="4915767"/>
              <a:ext cx="930808" cy="0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>
              <a:extLst>
                <a:ext uri="{FF2B5EF4-FFF2-40B4-BE49-F238E27FC236}">
                  <a16:creationId xmlns:a16="http://schemas.microsoft.com/office/drawing/2014/main" id="{B373FA18-3864-E32A-7D38-EFEC9CC09E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01470" y="4915775"/>
              <a:ext cx="414881" cy="6597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10F393CA-EE64-B0C4-7BDE-849686522453}"/>
                    </a:ext>
                  </a:extLst>
                </p:cNvPr>
                <p:cNvSpPr/>
                <p:nvPr/>
              </p:nvSpPr>
              <p:spPr>
                <a:xfrm>
                  <a:off x="6456985" y="492270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10F393CA-EE64-B0C4-7BDE-8496865224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985" y="4922701"/>
                  <a:ext cx="550913" cy="2855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0" name="Straight Arrow Connector 349">
              <a:extLst>
                <a:ext uri="{FF2B5EF4-FFF2-40B4-BE49-F238E27FC236}">
                  <a16:creationId xmlns:a16="http://schemas.microsoft.com/office/drawing/2014/main" id="{B9BF3C45-D51E-F3BC-191D-5D360877B2A9}"/>
                </a:ext>
              </a:extLst>
            </p:cNvPr>
            <p:cNvCxnSpPr>
              <a:cxnSpLocks/>
              <a:endCxn id="343" idx="2"/>
            </p:cNvCxnSpPr>
            <p:nvPr/>
          </p:nvCxnSpPr>
          <p:spPr>
            <a:xfrm flipH="1">
              <a:off x="6768357" y="3700079"/>
              <a:ext cx="936441" cy="1215688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Connector: Curved 350">
              <a:extLst>
                <a:ext uri="{FF2B5EF4-FFF2-40B4-BE49-F238E27FC236}">
                  <a16:creationId xmlns:a16="http://schemas.microsoft.com/office/drawing/2014/main" id="{7C9195E5-290B-8DD0-F6B3-7E61D58FDB4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665684" y="3679071"/>
              <a:ext cx="12700" cy="120885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id="{E12206C2-F764-F747-4002-F37C0E2553FA}"/>
                </a:ext>
              </a:extLst>
            </p:cNvPr>
            <p:cNvCxnSpPr>
              <a:cxnSpLocks/>
              <a:stCxn id="360" idx="3"/>
              <a:endCxn id="344" idx="2"/>
            </p:cNvCxnSpPr>
            <p:nvPr/>
          </p:nvCxnSpPr>
          <p:spPr>
            <a:xfrm flipH="1">
              <a:off x="5734876" y="3706582"/>
              <a:ext cx="945844" cy="1209185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82B5C24E-8ECA-4B38-BA68-836775C0906F}"/>
                    </a:ext>
                  </a:extLst>
                </p:cNvPr>
                <p:cNvSpPr/>
                <p:nvPr/>
              </p:nvSpPr>
              <p:spPr>
                <a:xfrm>
                  <a:off x="7526877" y="492270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82B5C24E-8ECA-4B38-BA68-836775C090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6877" y="4922701"/>
                  <a:ext cx="550913" cy="28557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BDCDBE61-A8AC-7865-0642-BC5108A44C38}"/>
                    </a:ext>
                  </a:extLst>
                </p:cNvPr>
                <p:cNvSpPr/>
                <p:nvPr/>
              </p:nvSpPr>
              <p:spPr>
                <a:xfrm>
                  <a:off x="5380526" y="492270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BDCDBE61-A8AC-7865-0642-BC5108A44C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0526" y="4922701"/>
                  <a:ext cx="550913" cy="28557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12E46F55-930A-62F2-7F24-412F18D403E3}"/>
                </a:ext>
              </a:extLst>
            </p:cNvPr>
            <p:cNvSpPr/>
            <p:nvPr/>
          </p:nvSpPr>
          <p:spPr>
            <a:xfrm rot="10800000">
              <a:off x="5632203" y="4055273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D65CB3A3-A098-7313-5D1A-9D74CBF802AD}"/>
                </a:ext>
              </a:extLst>
            </p:cNvPr>
            <p:cNvSpPr/>
            <p:nvPr/>
          </p:nvSpPr>
          <p:spPr>
            <a:xfrm>
              <a:off x="5632203" y="3618945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7" name="Straight Arrow Connector 356">
              <a:extLst>
                <a:ext uri="{FF2B5EF4-FFF2-40B4-BE49-F238E27FC236}">
                  <a16:creationId xmlns:a16="http://schemas.microsoft.com/office/drawing/2014/main" id="{EB1F1FD6-E1A2-8C77-D261-64FAD2714DA0}"/>
                </a:ext>
              </a:extLst>
            </p:cNvPr>
            <p:cNvCxnSpPr>
              <a:cxnSpLocks/>
              <a:stCxn id="360" idx="3"/>
              <a:endCxn id="343" idx="5"/>
            </p:cNvCxnSpPr>
            <p:nvPr/>
          </p:nvCxnSpPr>
          <p:spPr>
            <a:xfrm>
              <a:off x="6680720" y="3706582"/>
              <a:ext cx="0" cy="1172885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>
              <a:extLst>
                <a:ext uri="{FF2B5EF4-FFF2-40B4-BE49-F238E27FC236}">
                  <a16:creationId xmlns:a16="http://schemas.microsoft.com/office/drawing/2014/main" id="{F1B2019C-2596-7457-81DD-EC9CDFD5B375}"/>
                </a:ext>
              </a:extLst>
            </p:cNvPr>
            <p:cNvCxnSpPr>
              <a:cxnSpLocks/>
              <a:stCxn id="359" idx="3"/>
              <a:endCxn id="342" idx="5"/>
            </p:cNvCxnSpPr>
            <p:nvPr/>
          </p:nvCxnSpPr>
          <p:spPr>
            <a:xfrm>
              <a:off x="7714201" y="3706582"/>
              <a:ext cx="0" cy="117288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47FDD74E-75AA-3DB9-9319-22CCA4810F87}"/>
                </a:ext>
              </a:extLst>
            </p:cNvPr>
            <p:cNvSpPr/>
            <p:nvPr/>
          </p:nvSpPr>
          <p:spPr>
            <a:xfrm>
              <a:off x="7699165" y="3618945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F53850A5-72D8-17E5-766F-EF3492074FCE}"/>
                </a:ext>
              </a:extLst>
            </p:cNvPr>
            <p:cNvSpPr/>
            <p:nvPr/>
          </p:nvSpPr>
          <p:spPr>
            <a:xfrm>
              <a:off x="6665684" y="3618945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14464E70-3BC7-04FD-6789-7CD615DF2C6E}"/>
                </a:ext>
              </a:extLst>
            </p:cNvPr>
            <p:cNvSpPr/>
            <p:nvPr/>
          </p:nvSpPr>
          <p:spPr>
            <a:xfrm rot="10800000">
              <a:off x="7699165" y="4055273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C23DE58F-3196-AD6E-868F-4FDC96919B99}"/>
                </a:ext>
              </a:extLst>
            </p:cNvPr>
            <p:cNvSpPr/>
            <p:nvPr/>
          </p:nvSpPr>
          <p:spPr>
            <a:xfrm rot="10800000">
              <a:off x="6665684" y="4055273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3" name="Straight Arrow Connector 362">
              <a:extLst>
                <a:ext uri="{FF2B5EF4-FFF2-40B4-BE49-F238E27FC236}">
                  <a16:creationId xmlns:a16="http://schemas.microsoft.com/office/drawing/2014/main" id="{877275FE-95A5-2516-89E0-8172E80CEEFC}"/>
                </a:ext>
              </a:extLst>
            </p:cNvPr>
            <p:cNvCxnSpPr>
              <a:cxnSpLocks/>
              <a:stCxn id="364" idx="4"/>
              <a:endCxn id="361" idx="0"/>
            </p:cNvCxnSpPr>
            <p:nvPr/>
          </p:nvCxnSpPr>
          <p:spPr>
            <a:xfrm flipV="1">
              <a:off x="7750501" y="4157946"/>
              <a:ext cx="0" cy="281786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18952BE8-DAAA-0946-97F2-115341D6B819}"/>
                </a:ext>
              </a:extLst>
            </p:cNvPr>
            <p:cNvSpPr/>
            <p:nvPr/>
          </p:nvSpPr>
          <p:spPr>
            <a:xfrm rot="10800000">
              <a:off x="7699165" y="443973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3D8F5B49-EC80-5B9F-F501-2A07031BF3DA}"/>
                </a:ext>
              </a:extLst>
            </p:cNvPr>
            <p:cNvSpPr/>
            <p:nvPr/>
          </p:nvSpPr>
          <p:spPr>
            <a:xfrm rot="10800000">
              <a:off x="5632203" y="443973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6" name="Straight Arrow Connector 365">
              <a:extLst>
                <a:ext uri="{FF2B5EF4-FFF2-40B4-BE49-F238E27FC236}">
                  <a16:creationId xmlns:a16="http://schemas.microsoft.com/office/drawing/2014/main" id="{3F1AFF08-0F87-FA00-4137-D186EEB48115}"/>
                </a:ext>
              </a:extLst>
            </p:cNvPr>
            <p:cNvCxnSpPr>
              <a:cxnSpLocks/>
              <a:stCxn id="368" idx="0"/>
              <a:endCxn id="343" idx="4"/>
            </p:cNvCxnSpPr>
            <p:nvPr/>
          </p:nvCxnSpPr>
          <p:spPr>
            <a:xfrm>
              <a:off x="6717020" y="4562524"/>
              <a:ext cx="0" cy="301907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>
              <a:extLst>
                <a:ext uri="{FF2B5EF4-FFF2-40B4-BE49-F238E27FC236}">
                  <a16:creationId xmlns:a16="http://schemas.microsoft.com/office/drawing/2014/main" id="{1B7E01C1-4D69-D61E-1C5E-B171F408FF91}"/>
                </a:ext>
              </a:extLst>
            </p:cNvPr>
            <p:cNvCxnSpPr>
              <a:cxnSpLocks/>
              <a:stCxn id="365" idx="0"/>
              <a:endCxn id="344" idx="4"/>
            </p:cNvCxnSpPr>
            <p:nvPr/>
          </p:nvCxnSpPr>
          <p:spPr>
            <a:xfrm>
              <a:off x="5683539" y="4542405"/>
              <a:ext cx="0" cy="322026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65E33151-55E2-0871-3641-584CFE9218A6}"/>
                </a:ext>
              </a:extLst>
            </p:cNvPr>
            <p:cNvSpPr/>
            <p:nvPr/>
          </p:nvSpPr>
          <p:spPr>
            <a:xfrm rot="10800000">
              <a:off x="6665684" y="4459851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92359D5A-9F1B-B9A1-0602-C5BC03A0B6B8}"/>
                    </a:ext>
                  </a:extLst>
                </p:cNvPr>
                <p:cNvSpPr/>
                <p:nvPr/>
              </p:nvSpPr>
              <p:spPr>
                <a:xfrm>
                  <a:off x="7654657" y="433432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92359D5A-9F1B-B9A1-0602-C5BC03A0B6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657" y="4334329"/>
                  <a:ext cx="550913" cy="2855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4D7D738C-F967-C18C-60A2-AB6958695D48}"/>
                    </a:ext>
                  </a:extLst>
                </p:cNvPr>
                <p:cNvSpPr/>
                <p:nvPr/>
              </p:nvSpPr>
              <p:spPr>
                <a:xfrm>
                  <a:off x="6667812" y="434644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4D7D738C-F967-C18C-60A2-AB6958695D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7812" y="4346447"/>
                  <a:ext cx="550913" cy="2855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51237C05-C5A5-0F8B-2EE3-A5BDD5547134}"/>
                    </a:ext>
                  </a:extLst>
                </p:cNvPr>
                <p:cNvSpPr/>
                <p:nvPr/>
              </p:nvSpPr>
              <p:spPr>
                <a:xfrm>
                  <a:off x="5633887" y="432881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51237C05-C5A5-0F8B-2EE3-A5BDD55471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3887" y="4328818"/>
                  <a:ext cx="550913" cy="28557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2" name="Connector: Curved 371">
              <a:extLst>
                <a:ext uri="{FF2B5EF4-FFF2-40B4-BE49-F238E27FC236}">
                  <a16:creationId xmlns:a16="http://schemas.microsoft.com/office/drawing/2014/main" id="{7C4E5895-61DB-856B-8DC4-29DF758FB98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624284" y="3679071"/>
              <a:ext cx="12700" cy="120885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onnector: Curved 372">
              <a:extLst>
                <a:ext uri="{FF2B5EF4-FFF2-40B4-BE49-F238E27FC236}">
                  <a16:creationId xmlns:a16="http://schemas.microsoft.com/office/drawing/2014/main" id="{F256600D-6511-2FEB-0CDF-61B35E2BEE4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681684" y="3679071"/>
              <a:ext cx="12700" cy="120885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accent6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ctor: Curved 373">
              <a:extLst>
                <a:ext uri="{FF2B5EF4-FFF2-40B4-BE49-F238E27FC236}">
                  <a16:creationId xmlns:a16="http://schemas.microsoft.com/office/drawing/2014/main" id="{634A5CAC-AA30-FA86-1531-969EC642331C}"/>
                </a:ext>
              </a:extLst>
            </p:cNvPr>
            <p:cNvCxnSpPr>
              <a:cxnSpLocks/>
            </p:cNvCxnSpPr>
            <p:nvPr/>
          </p:nvCxnSpPr>
          <p:spPr>
            <a:xfrm>
              <a:off x="5733307" y="3670282"/>
              <a:ext cx="12700" cy="436327"/>
            </a:xfrm>
            <a:prstGeom prst="curvedConnector3">
              <a:avLst>
                <a:gd name="adj1" fmla="val 1050000"/>
              </a:avLst>
            </a:prstGeom>
            <a:ln w="12700">
              <a:solidFill>
                <a:schemeClr val="accent5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or: Curved 374">
              <a:extLst>
                <a:ext uri="{FF2B5EF4-FFF2-40B4-BE49-F238E27FC236}">
                  <a16:creationId xmlns:a16="http://schemas.microsoft.com/office/drawing/2014/main" id="{CEA410F4-8374-77B2-9EAA-05667A9FC345}"/>
                </a:ext>
              </a:extLst>
            </p:cNvPr>
            <p:cNvCxnSpPr>
              <a:cxnSpLocks/>
            </p:cNvCxnSpPr>
            <p:nvPr/>
          </p:nvCxnSpPr>
          <p:spPr>
            <a:xfrm>
              <a:off x="7803407" y="3670282"/>
              <a:ext cx="12700" cy="436327"/>
            </a:xfrm>
            <a:prstGeom prst="curvedConnector3">
              <a:avLst>
                <a:gd name="adj1" fmla="val 1050000"/>
              </a:avLst>
            </a:prstGeom>
            <a:ln w="12700">
              <a:solidFill>
                <a:schemeClr val="accent5">
                  <a:lumMod val="75000"/>
                </a:schemeClr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FC7C63BE-89F0-88DB-98B3-87D2D588B474}"/>
                    </a:ext>
                  </a:extLst>
                </p:cNvPr>
                <p:cNvSpPr/>
                <p:nvPr/>
              </p:nvSpPr>
              <p:spPr>
                <a:xfrm>
                  <a:off x="5583127" y="4052552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sz="1100" b="0" i="1" noProof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de-DE" sz="1100" b="0" i="1" noProof="1">
                    <a:solidFill>
                      <a:srgbClr val="00B0F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FC7C63BE-89F0-88DB-98B3-87D2D588B4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3127" y="4052552"/>
                  <a:ext cx="550913" cy="28557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7" name="Straight Arrow Connector 376">
              <a:extLst>
                <a:ext uri="{FF2B5EF4-FFF2-40B4-BE49-F238E27FC236}">
                  <a16:creationId xmlns:a16="http://schemas.microsoft.com/office/drawing/2014/main" id="{9A002E4E-0289-8E78-B5C5-97389922BA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3765" y="3696129"/>
              <a:ext cx="512972" cy="568236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>
              <a:extLst>
                <a:ext uri="{FF2B5EF4-FFF2-40B4-BE49-F238E27FC236}">
                  <a16:creationId xmlns:a16="http://schemas.microsoft.com/office/drawing/2014/main" id="{D7A0DCEF-2EBB-A9A9-CD45-9AFA01DA62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80492" y="4106509"/>
              <a:ext cx="414881" cy="6597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>
              <a:extLst>
                <a:ext uri="{FF2B5EF4-FFF2-40B4-BE49-F238E27FC236}">
                  <a16:creationId xmlns:a16="http://schemas.microsoft.com/office/drawing/2014/main" id="{8C39E719-758C-4BFB-A08D-B70817C970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77678" y="3248940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>
              <a:extLst>
                <a:ext uri="{FF2B5EF4-FFF2-40B4-BE49-F238E27FC236}">
                  <a16:creationId xmlns:a16="http://schemas.microsoft.com/office/drawing/2014/main" id="{A3E96442-4081-A42F-4EE7-6ADF8936A2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9893" y="3783307"/>
              <a:ext cx="570153" cy="293637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>
              <a:extLst>
                <a:ext uri="{FF2B5EF4-FFF2-40B4-BE49-F238E27FC236}">
                  <a16:creationId xmlns:a16="http://schemas.microsoft.com/office/drawing/2014/main" id="{839F622F-9B71-28A9-577B-7F0224A4AB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62942" y="4926671"/>
              <a:ext cx="414881" cy="6597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>
              <a:extLst>
                <a:ext uri="{FF2B5EF4-FFF2-40B4-BE49-F238E27FC236}">
                  <a16:creationId xmlns:a16="http://schemas.microsoft.com/office/drawing/2014/main" id="{D586871F-FA12-5C8B-1E67-C0F02E7AD3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1838" y="4334328"/>
              <a:ext cx="512972" cy="568236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Arrow Connector 384">
              <a:extLst>
                <a:ext uri="{FF2B5EF4-FFF2-40B4-BE49-F238E27FC236}">
                  <a16:creationId xmlns:a16="http://schemas.microsoft.com/office/drawing/2014/main" id="{953AA70D-6960-48C3-63EF-764FDCE215FD}"/>
                </a:ext>
              </a:extLst>
            </p:cNvPr>
            <p:cNvCxnSpPr>
              <a:cxnSpLocks/>
              <a:stCxn id="359" idx="2"/>
              <a:endCxn id="360" idx="6"/>
            </p:cNvCxnSpPr>
            <p:nvPr/>
          </p:nvCxnSpPr>
          <p:spPr>
            <a:xfrm flipH="1">
              <a:off x="6768357" y="3670282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>
              <a:extLst>
                <a:ext uri="{FF2B5EF4-FFF2-40B4-BE49-F238E27FC236}">
                  <a16:creationId xmlns:a16="http://schemas.microsoft.com/office/drawing/2014/main" id="{54287A95-4A97-3B7C-67C0-2A0F497CCF73}"/>
                </a:ext>
              </a:extLst>
            </p:cNvPr>
            <p:cNvCxnSpPr>
              <a:cxnSpLocks/>
              <a:stCxn id="361" idx="5"/>
              <a:endCxn id="360" idx="6"/>
            </p:cNvCxnSpPr>
            <p:nvPr/>
          </p:nvCxnSpPr>
          <p:spPr>
            <a:xfrm flipH="1" flipV="1">
              <a:off x="6768357" y="3670282"/>
              <a:ext cx="945844" cy="400027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Arrow Connector 390">
              <a:extLst>
                <a:ext uri="{FF2B5EF4-FFF2-40B4-BE49-F238E27FC236}">
                  <a16:creationId xmlns:a16="http://schemas.microsoft.com/office/drawing/2014/main" id="{2C529728-12B5-C428-F947-D5C015ADB4F6}"/>
                </a:ext>
              </a:extLst>
            </p:cNvPr>
            <p:cNvCxnSpPr>
              <a:cxnSpLocks/>
              <a:stCxn id="342" idx="6"/>
              <a:endCxn id="360" idx="5"/>
            </p:cNvCxnSpPr>
            <p:nvPr/>
          </p:nvCxnSpPr>
          <p:spPr>
            <a:xfrm flipH="1" flipV="1">
              <a:off x="6753321" y="3706582"/>
              <a:ext cx="945844" cy="1209185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>
              <a:extLst>
                <a:ext uri="{FF2B5EF4-FFF2-40B4-BE49-F238E27FC236}">
                  <a16:creationId xmlns:a16="http://schemas.microsoft.com/office/drawing/2014/main" id="{1AD2762C-47B4-BA78-8DBF-EADF2AE0BC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49968" y="3695082"/>
              <a:ext cx="945844" cy="400027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>
              <a:extLst>
                <a:ext uri="{FF2B5EF4-FFF2-40B4-BE49-F238E27FC236}">
                  <a16:creationId xmlns:a16="http://schemas.microsoft.com/office/drawing/2014/main" id="{B493549B-7CEA-D517-02EE-5D4ADD8BA4FC}"/>
                </a:ext>
              </a:extLst>
            </p:cNvPr>
            <p:cNvCxnSpPr>
              <a:cxnSpLocks/>
              <a:stCxn id="343" idx="6"/>
            </p:cNvCxnSpPr>
            <p:nvPr/>
          </p:nvCxnSpPr>
          <p:spPr>
            <a:xfrm flipH="1" flipV="1">
              <a:off x="5719896" y="3713515"/>
              <a:ext cx="945788" cy="1202252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Arrow Connector 398">
              <a:extLst>
                <a:ext uri="{FF2B5EF4-FFF2-40B4-BE49-F238E27FC236}">
                  <a16:creationId xmlns:a16="http://schemas.microsoft.com/office/drawing/2014/main" id="{6F3DC14C-5C45-55AD-FE70-BD5B1F6DE5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11430" y="4504672"/>
              <a:ext cx="309729" cy="393716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Arrow Connector 400">
              <a:extLst>
                <a:ext uri="{FF2B5EF4-FFF2-40B4-BE49-F238E27FC236}">
                  <a16:creationId xmlns:a16="http://schemas.microsoft.com/office/drawing/2014/main" id="{C054B09F-72C0-838A-E17F-470BC1F5F7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9657" y="3670281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Arrow Connector 401">
              <a:extLst>
                <a:ext uri="{FF2B5EF4-FFF2-40B4-BE49-F238E27FC236}">
                  <a16:creationId xmlns:a16="http://schemas.microsoft.com/office/drawing/2014/main" id="{B83C7324-B3C4-BFCB-D835-0E268A8382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1303" y="3670281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1F36A67E-F67E-97A9-2DE4-2304B4188C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6910" y="3674371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CA0F9936-4037-EAE5-8345-50809732CB9A}"/>
                </a:ext>
              </a:extLst>
            </p:cNvPr>
            <p:cNvSpPr/>
            <p:nvPr/>
          </p:nvSpPr>
          <p:spPr>
            <a:xfrm>
              <a:off x="8045676" y="3007044"/>
              <a:ext cx="433582" cy="1960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A9DBB99A-4FD9-E8B9-094D-56B1D090A8A4}"/>
                </a:ext>
              </a:extLst>
            </p:cNvPr>
            <p:cNvSpPr/>
            <p:nvPr/>
          </p:nvSpPr>
          <p:spPr>
            <a:xfrm>
              <a:off x="4846408" y="2851986"/>
              <a:ext cx="504595" cy="2063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02C2C-57B5-C11D-6731-866308A3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B50DDF-3C92-049C-439D-B0CB3E7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78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9FD2-6746-D55D-EF11-72143322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557" y="23240"/>
            <a:ext cx="10515600" cy="1325563"/>
          </a:xfrm>
        </p:spPr>
        <p:txBody>
          <a:bodyPr/>
          <a:lstStyle/>
          <a:p>
            <a:r>
              <a:rPr lang="en-US" noProof="0"/>
              <a:t>Complex model 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425532-E02C-01EA-061C-1EE86FCD72FB}"/>
              </a:ext>
            </a:extLst>
          </p:cNvPr>
          <p:cNvSpPr/>
          <p:nvPr/>
        </p:nvSpPr>
        <p:spPr>
          <a:xfrm>
            <a:off x="7797121" y="3353112"/>
            <a:ext cx="679284" cy="520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E2DD23B-2D3A-EEC1-CA74-7AB4C274D2BA}"/>
              </a:ext>
            </a:extLst>
          </p:cNvPr>
          <p:cNvGrpSpPr/>
          <p:nvPr/>
        </p:nvGrpSpPr>
        <p:grpSpPr>
          <a:xfrm>
            <a:off x="7695612" y="2052188"/>
            <a:ext cx="3291528" cy="1942667"/>
            <a:chOff x="5565316" y="1569239"/>
            <a:chExt cx="3291528" cy="1942667"/>
          </a:xfrm>
        </p:grpSpPr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1BE3929F-79B2-0503-71DB-DC4CD9B82E5B}"/>
                </a:ext>
              </a:extLst>
            </p:cNvPr>
            <p:cNvCxnSpPr>
              <a:cxnSpLocks/>
              <a:stCxn id="322" idx="4"/>
              <a:endCxn id="333" idx="4"/>
            </p:cNvCxnSpPr>
            <p:nvPr/>
          </p:nvCxnSpPr>
          <p:spPr>
            <a:xfrm flipV="1">
              <a:off x="8432157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or: Curved 285">
              <a:extLst>
                <a:ext uri="{FF2B5EF4-FFF2-40B4-BE49-F238E27FC236}">
                  <a16:creationId xmlns:a16="http://schemas.microsoft.com/office/drawing/2014/main" id="{2CE782A4-EAF0-EE95-59C1-C330FF540670}"/>
                </a:ext>
              </a:extLst>
            </p:cNvPr>
            <p:cNvCxnSpPr>
              <a:cxnSpLocks/>
            </p:cNvCxnSpPr>
            <p:nvPr/>
          </p:nvCxnSpPr>
          <p:spPr>
            <a:xfrm>
              <a:off x="8476351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032B5524-8BD3-6547-12DC-3BC51260DA8F}"/>
                </a:ext>
              </a:extLst>
            </p:cNvPr>
            <p:cNvCxnSpPr>
              <a:cxnSpLocks/>
              <a:stCxn id="333" idx="0"/>
              <a:endCxn id="321" idx="4"/>
            </p:cNvCxnSpPr>
            <p:nvPr/>
          </p:nvCxnSpPr>
          <p:spPr>
            <a:xfrm flipV="1">
              <a:off x="8432158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5D112980-E8F4-2842-5D05-BC3A5AA93B26}"/>
                </a:ext>
              </a:extLst>
            </p:cNvPr>
            <p:cNvCxnSpPr>
              <a:cxnSpLocks/>
              <a:stCxn id="324" idx="4"/>
              <a:endCxn id="334" idx="4"/>
            </p:cNvCxnSpPr>
            <p:nvPr/>
          </p:nvCxnSpPr>
          <p:spPr>
            <a:xfrm flipV="1">
              <a:off x="7398676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ctor: Curved 288">
              <a:extLst>
                <a:ext uri="{FF2B5EF4-FFF2-40B4-BE49-F238E27FC236}">
                  <a16:creationId xmlns:a16="http://schemas.microsoft.com/office/drawing/2014/main" id="{0A0B2DFF-89AD-7DD1-2BF9-A9EFC04BB3B3}"/>
                </a:ext>
              </a:extLst>
            </p:cNvPr>
            <p:cNvCxnSpPr>
              <a:cxnSpLocks/>
            </p:cNvCxnSpPr>
            <p:nvPr/>
          </p:nvCxnSpPr>
          <p:spPr>
            <a:xfrm>
              <a:off x="7442870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76D120CA-6194-BC86-5A12-45E48AD8DCFA}"/>
                </a:ext>
              </a:extLst>
            </p:cNvPr>
            <p:cNvCxnSpPr>
              <a:cxnSpLocks/>
              <a:stCxn id="334" idx="0"/>
              <a:endCxn id="323" idx="4"/>
            </p:cNvCxnSpPr>
            <p:nvPr/>
          </p:nvCxnSpPr>
          <p:spPr>
            <a:xfrm flipV="1">
              <a:off x="7398677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5A06528E-D577-8EC8-4290-0D09F6CCC869}"/>
                </a:ext>
              </a:extLst>
            </p:cNvPr>
            <p:cNvCxnSpPr>
              <a:cxnSpLocks/>
              <a:stCxn id="326" idx="4"/>
              <a:endCxn id="335" idx="4"/>
            </p:cNvCxnSpPr>
            <p:nvPr/>
          </p:nvCxnSpPr>
          <p:spPr>
            <a:xfrm flipV="1">
              <a:off x="6365195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ctor: Curved 291">
              <a:extLst>
                <a:ext uri="{FF2B5EF4-FFF2-40B4-BE49-F238E27FC236}">
                  <a16:creationId xmlns:a16="http://schemas.microsoft.com/office/drawing/2014/main" id="{CD4C55D6-806A-9538-52A4-F5F22B7217F7}"/>
                </a:ext>
              </a:extLst>
            </p:cNvPr>
            <p:cNvCxnSpPr>
              <a:cxnSpLocks/>
            </p:cNvCxnSpPr>
            <p:nvPr/>
          </p:nvCxnSpPr>
          <p:spPr>
            <a:xfrm>
              <a:off x="6409389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10D2F851-E1CD-8137-55C1-99CBE472C430}"/>
                </a:ext>
              </a:extLst>
            </p:cNvPr>
            <p:cNvCxnSpPr>
              <a:cxnSpLocks/>
              <a:stCxn id="335" idx="0"/>
              <a:endCxn id="325" idx="4"/>
            </p:cNvCxnSpPr>
            <p:nvPr/>
          </p:nvCxnSpPr>
          <p:spPr>
            <a:xfrm flipV="1">
              <a:off x="6365196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C180447B-57AE-25FF-D858-E62C20AF08D4}"/>
                </a:ext>
              </a:extLst>
            </p:cNvPr>
            <p:cNvCxnSpPr>
              <a:cxnSpLocks/>
              <a:stCxn id="333" idx="2"/>
              <a:endCxn id="334" idx="6"/>
            </p:cNvCxnSpPr>
            <p:nvPr/>
          </p:nvCxnSpPr>
          <p:spPr>
            <a:xfrm flipH="1">
              <a:off x="7450013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87C4CC25-1DEF-B27E-7343-B460E0853C7B}"/>
                </a:ext>
              </a:extLst>
            </p:cNvPr>
            <p:cNvCxnSpPr>
              <a:cxnSpLocks/>
              <a:stCxn id="334" idx="2"/>
              <a:endCxn id="335" idx="6"/>
            </p:cNvCxnSpPr>
            <p:nvPr/>
          </p:nvCxnSpPr>
          <p:spPr>
            <a:xfrm flipH="1">
              <a:off x="6416532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EE6340BA-E293-69F0-3088-37A8E68BDB16}"/>
                </a:ext>
              </a:extLst>
            </p:cNvPr>
            <p:cNvCxnSpPr>
              <a:cxnSpLocks/>
              <a:stCxn id="323" idx="2"/>
              <a:endCxn id="325" idx="6"/>
            </p:cNvCxnSpPr>
            <p:nvPr/>
          </p:nvCxnSpPr>
          <p:spPr>
            <a:xfrm flipH="1">
              <a:off x="6416532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FBB64E69-BBD2-BCDC-F46B-7FCC288E06ED}"/>
                </a:ext>
              </a:extLst>
            </p:cNvPr>
            <p:cNvCxnSpPr>
              <a:cxnSpLocks/>
              <a:stCxn id="321" idx="2"/>
              <a:endCxn id="323" idx="6"/>
            </p:cNvCxnSpPr>
            <p:nvPr/>
          </p:nvCxnSpPr>
          <p:spPr>
            <a:xfrm flipH="1">
              <a:off x="7450013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/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/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/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/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/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/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/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/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/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0F10446-98A3-AC5C-0D81-19B50763F26F}"/>
                </a:ext>
              </a:extLst>
            </p:cNvPr>
            <p:cNvSpPr/>
            <p:nvPr/>
          </p:nvSpPr>
          <p:spPr>
            <a:xfrm rot="10800000">
              <a:off x="8055786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620F7E94-F2E2-0146-40A5-41812BEF2A73}"/>
                </a:ext>
              </a:extLst>
            </p:cNvPr>
            <p:cNvSpPr/>
            <p:nvPr/>
          </p:nvSpPr>
          <p:spPr>
            <a:xfrm rot="10800000">
              <a:off x="7022305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BB91FB5-A725-140B-25C1-C081267B7473}"/>
                </a:ext>
              </a:extLst>
            </p:cNvPr>
            <p:cNvSpPr/>
            <p:nvPr/>
          </p:nvSpPr>
          <p:spPr>
            <a:xfrm rot="10800000">
              <a:off x="5988824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/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100" b="0" noProof="1">
                    <a:solidFill>
                      <a:srgbClr val="C55A1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/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2" name="Straight Arrow Connector 311">
              <a:extLst>
                <a:ext uri="{FF2B5EF4-FFF2-40B4-BE49-F238E27FC236}">
                  <a16:creationId xmlns:a16="http://schemas.microsoft.com/office/drawing/2014/main" id="{3D25D846-F5DB-C74D-576F-4090FED65358}"/>
                </a:ext>
              </a:extLst>
            </p:cNvPr>
            <p:cNvCxnSpPr>
              <a:cxnSpLocks/>
              <a:stCxn id="333" idx="3"/>
              <a:endCxn id="307" idx="3"/>
            </p:cNvCxnSpPr>
            <p:nvPr/>
          </p:nvCxnSpPr>
          <p:spPr>
            <a:xfrm flipH="1">
              <a:off x="8143423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D9768A2D-2775-0055-753B-79CB8A3026E9}"/>
                </a:ext>
              </a:extLst>
            </p:cNvPr>
            <p:cNvCxnSpPr>
              <a:cxnSpLocks/>
              <a:stCxn id="322" idx="5"/>
              <a:endCxn id="307" idx="1"/>
            </p:cNvCxnSpPr>
            <p:nvPr/>
          </p:nvCxnSpPr>
          <p:spPr>
            <a:xfrm flipH="1" flipV="1">
              <a:off x="8143423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6D7EADA8-91C7-85D2-102D-CB5A011AD643}"/>
                </a:ext>
              </a:extLst>
            </p:cNvPr>
            <p:cNvCxnSpPr>
              <a:cxnSpLocks/>
              <a:stCxn id="334" idx="3"/>
              <a:endCxn id="308" idx="3"/>
            </p:cNvCxnSpPr>
            <p:nvPr/>
          </p:nvCxnSpPr>
          <p:spPr>
            <a:xfrm flipH="1">
              <a:off x="7109942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08F7B88C-555C-47E9-ACBD-9EC2CFCFF1FB}"/>
                </a:ext>
              </a:extLst>
            </p:cNvPr>
            <p:cNvCxnSpPr>
              <a:cxnSpLocks/>
              <a:stCxn id="324" idx="5"/>
              <a:endCxn id="308" idx="1"/>
            </p:cNvCxnSpPr>
            <p:nvPr/>
          </p:nvCxnSpPr>
          <p:spPr>
            <a:xfrm flipH="1" flipV="1">
              <a:off x="7109942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B2726411-E5AE-8851-515D-3CC5666D4213}"/>
                </a:ext>
              </a:extLst>
            </p:cNvPr>
            <p:cNvCxnSpPr>
              <a:cxnSpLocks/>
              <a:stCxn id="335" idx="3"/>
              <a:endCxn id="309" idx="3"/>
            </p:cNvCxnSpPr>
            <p:nvPr/>
          </p:nvCxnSpPr>
          <p:spPr>
            <a:xfrm flipH="1">
              <a:off x="6076461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>
              <a:extLst>
                <a:ext uri="{FF2B5EF4-FFF2-40B4-BE49-F238E27FC236}">
                  <a16:creationId xmlns:a16="http://schemas.microsoft.com/office/drawing/2014/main" id="{DFB749EB-0C23-E615-D5EB-10CEC7023892}"/>
                </a:ext>
              </a:extLst>
            </p:cNvPr>
            <p:cNvCxnSpPr>
              <a:cxnSpLocks/>
              <a:stCxn id="326" idx="5"/>
              <a:endCxn id="309" idx="1"/>
            </p:cNvCxnSpPr>
            <p:nvPr/>
          </p:nvCxnSpPr>
          <p:spPr>
            <a:xfrm flipH="1" flipV="1">
              <a:off x="6076461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id="{1E9E632D-40A0-7AE7-4F0E-CE32E18B7959}"/>
                </a:ext>
              </a:extLst>
            </p:cNvPr>
            <p:cNvCxnSpPr>
              <a:cxnSpLocks/>
              <a:stCxn id="308" idx="6"/>
              <a:endCxn id="309" idx="2"/>
            </p:cNvCxnSpPr>
            <p:nvPr/>
          </p:nvCxnSpPr>
          <p:spPr>
            <a:xfrm flipH="1">
              <a:off x="6091497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A6A9C0C9-CA20-3C2C-B15B-ABE42B1DDF1F}"/>
                </a:ext>
              </a:extLst>
            </p:cNvPr>
            <p:cNvCxnSpPr>
              <a:cxnSpLocks/>
              <a:stCxn id="307" idx="6"/>
              <a:endCxn id="308" idx="2"/>
            </p:cNvCxnSpPr>
            <p:nvPr/>
          </p:nvCxnSpPr>
          <p:spPr>
            <a:xfrm flipH="1">
              <a:off x="7124978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DE08DF88-2E54-227E-F490-AB2B74C287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5316" y="2820860"/>
              <a:ext cx="414881" cy="6597"/>
            </a:xfrm>
            <a:prstGeom prst="straightConnector1">
              <a:avLst/>
            </a:prstGeom>
            <a:ln w="12700">
              <a:solidFill>
                <a:srgbClr val="C55A1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EA8C058-0862-B3B1-FDB5-2875174502A7}"/>
                </a:ext>
              </a:extLst>
            </p:cNvPr>
            <p:cNvSpPr/>
            <p:nvPr/>
          </p:nvSpPr>
          <p:spPr>
            <a:xfrm>
              <a:off x="8380821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C2709B7-FAF5-9688-A9CB-667F1DDC80E7}"/>
                </a:ext>
              </a:extLst>
            </p:cNvPr>
            <p:cNvSpPr/>
            <p:nvPr/>
          </p:nvSpPr>
          <p:spPr>
            <a:xfrm rot="10800000">
              <a:off x="8380821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5645931D-ABB6-1363-49BA-900AA7DB4B6D}"/>
                </a:ext>
              </a:extLst>
            </p:cNvPr>
            <p:cNvSpPr/>
            <p:nvPr/>
          </p:nvSpPr>
          <p:spPr>
            <a:xfrm>
              <a:off x="7347340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6EA14B5A-6C53-DA2D-1B8D-EEFB8BCC74D4}"/>
                </a:ext>
              </a:extLst>
            </p:cNvPr>
            <p:cNvSpPr/>
            <p:nvPr/>
          </p:nvSpPr>
          <p:spPr>
            <a:xfrm rot="10800000">
              <a:off x="7347340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B02D34E9-5465-FA37-BC00-BCCE132D0BB6}"/>
                </a:ext>
              </a:extLst>
            </p:cNvPr>
            <p:cNvSpPr/>
            <p:nvPr/>
          </p:nvSpPr>
          <p:spPr>
            <a:xfrm>
              <a:off x="6313859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45E07F2D-5BCC-3B28-52AF-35E0F498EDE0}"/>
                </a:ext>
              </a:extLst>
            </p:cNvPr>
            <p:cNvSpPr/>
            <p:nvPr/>
          </p:nvSpPr>
          <p:spPr>
            <a:xfrm rot="10800000">
              <a:off x="6313859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18403E06-AD3F-CA15-5EDD-D64B27D192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1865754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8ED8C898-02BA-846C-2947-290527F4EE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2342077"/>
              <a:ext cx="699330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E900E75A-5EF4-6E6C-888F-FEF9A4D5351E}"/>
                </a:ext>
              </a:extLst>
            </p:cNvPr>
            <p:cNvSpPr/>
            <p:nvPr/>
          </p:nvSpPr>
          <p:spPr>
            <a:xfrm>
              <a:off x="5585354" y="1677988"/>
              <a:ext cx="433582" cy="77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/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713593BE-C714-99CE-A9EE-50381F570B5D}"/>
                </a:ext>
              </a:extLst>
            </p:cNvPr>
            <p:cNvCxnSpPr>
              <a:cxnSpLocks/>
              <a:stCxn id="322" idx="6"/>
              <a:endCxn id="334" idx="5"/>
            </p:cNvCxnSpPr>
            <p:nvPr/>
          </p:nvCxnSpPr>
          <p:spPr>
            <a:xfrm flipH="1" flipV="1">
              <a:off x="7434977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59555174-5741-47E1-D1EF-EF4A20E11FBF}"/>
                </a:ext>
              </a:extLst>
            </p:cNvPr>
            <p:cNvCxnSpPr>
              <a:cxnSpLocks/>
              <a:stCxn id="324" idx="6"/>
              <a:endCxn id="335" idx="5"/>
            </p:cNvCxnSpPr>
            <p:nvPr/>
          </p:nvCxnSpPr>
          <p:spPr>
            <a:xfrm flipH="1" flipV="1">
              <a:off x="6401496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53B18036-5E26-130B-3C2E-D3BDBEA949EE}"/>
                </a:ext>
              </a:extLst>
            </p:cNvPr>
            <p:cNvSpPr/>
            <p:nvPr/>
          </p:nvSpPr>
          <p:spPr>
            <a:xfrm>
              <a:off x="8380821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DFE7F630-2854-5401-9051-0E06AEE3B51A}"/>
                </a:ext>
              </a:extLst>
            </p:cNvPr>
            <p:cNvSpPr/>
            <p:nvPr/>
          </p:nvSpPr>
          <p:spPr>
            <a:xfrm>
              <a:off x="7347340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CCAAEB92-534E-B397-01DC-A6CE04489712}"/>
                </a:ext>
              </a:extLst>
            </p:cNvPr>
            <p:cNvSpPr/>
            <p:nvPr/>
          </p:nvSpPr>
          <p:spPr>
            <a:xfrm>
              <a:off x="6313859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7" name="Rectangle 346">
            <a:extLst>
              <a:ext uri="{FF2B5EF4-FFF2-40B4-BE49-F238E27FC236}">
                <a16:creationId xmlns:a16="http://schemas.microsoft.com/office/drawing/2014/main" id="{AF59D92B-F16A-0E56-42F6-157270EFFDFA}"/>
              </a:ext>
            </a:extLst>
          </p:cNvPr>
          <p:cNvSpPr/>
          <p:nvPr/>
        </p:nvSpPr>
        <p:spPr>
          <a:xfrm>
            <a:off x="7480566" y="3017443"/>
            <a:ext cx="433582" cy="77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DCD45C31-BDDE-0941-54BD-4D6D5BFF9044}"/>
              </a:ext>
            </a:extLst>
          </p:cNvPr>
          <p:cNvSpPr/>
          <p:nvPr/>
        </p:nvSpPr>
        <p:spPr>
          <a:xfrm>
            <a:off x="7136606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C3A825BF-4D15-8AB8-3722-D2250DE17F99}"/>
              </a:ext>
            </a:extLst>
          </p:cNvPr>
          <p:cNvSpPr/>
          <p:nvPr/>
        </p:nvSpPr>
        <p:spPr>
          <a:xfrm>
            <a:off x="7136606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82CF714E-1759-B7B6-ABD5-6C29B8C2C20F}"/>
              </a:ext>
            </a:extLst>
          </p:cNvPr>
          <p:cNvSpPr/>
          <p:nvPr/>
        </p:nvSpPr>
        <p:spPr>
          <a:xfrm rot="10800000">
            <a:off x="7136606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AA08ABB4-85F8-D102-FE38-00DB44BD2347}"/>
              </a:ext>
            </a:extLst>
          </p:cNvPr>
          <p:cNvCxnSpPr>
            <a:cxnSpLocks/>
            <a:stCxn id="343" idx="4"/>
            <a:endCxn id="342" idx="4"/>
          </p:cNvCxnSpPr>
          <p:nvPr/>
        </p:nvCxnSpPr>
        <p:spPr>
          <a:xfrm flipV="1">
            <a:off x="7187942" y="2905985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nector: Curved 344">
            <a:extLst>
              <a:ext uri="{FF2B5EF4-FFF2-40B4-BE49-F238E27FC236}">
                <a16:creationId xmlns:a16="http://schemas.microsoft.com/office/drawing/2014/main" id="{F6EFF6E4-1F36-1DAB-6CD3-DF4A9AD014D9}"/>
              </a:ext>
            </a:extLst>
          </p:cNvPr>
          <p:cNvCxnSpPr>
            <a:cxnSpLocks/>
          </p:cNvCxnSpPr>
          <p:nvPr/>
        </p:nvCxnSpPr>
        <p:spPr>
          <a:xfrm>
            <a:off x="7232136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12F19319-455B-30D5-737B-C9BBE9409B27}"/>
              </a:ext>
            </a:extLst>
          </p:cNvPr>
          <p:cNvCxnSpPr>
            <a:cxnSpLocks/>
            <a:stCxn id="342" idx="0"/>
            <a:endCxn id="341" idx="4"/>
          </p:cNvCxnSpPr>
          <p:nvPr/>
        </p:nvCxnSpPr>
        <p:spPr>
          <a:xfrm flipV="1">
            <a:off x="7187943" y="2418589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Oval 348">
            <a:extLst>
              <a:ext uri="{FF2B5EF4-FFF2-40B4-BE49-F238E27FC236}">
                <a16:creationId xmlns:a16="http://schemas.microsoft.com/office/drawing/2014/main" id="{E82AB7C6-984B-272A-67D1-1E4E93BC4D93}"/>
              </a:ext>
            </a:extLst>
          </p:cNvPr>
          <p:cNvSpPr/>
          <p:nvPr/>
        </p:nvSpPr>
        <p:spPr>
          <a:xfrm>
            <a:off x="6103125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835D7D92-8633-112D-5955-127AF71BEA7F}"/>
              </a:ext>
            </a:extLst>
          </p:cNvPr>
          <p:cNvSpPr/>
          <p:nvPr/>
        </p:nvSpPr>
        <p:spPr>
          <a:xfrm>
            <a:off x="6103125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3113511-8CCE-BDAE-B3FA-1443A560185E}"/>
              </a:ext>
            </a:extLst>
          </p:cNvPr>
          <p:cNvSpPr/>
          <p:nvPr/>
        </p:nvSpPr>
        <p:spPr>
          <a:xfrm rot="10800000">
            <a:off x="6103125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2" name="Straight Arrow Connector 351">
            <a:extLst>
              <a:ext uri="{FF2B5EF4-FFF2-40B4-BE49-F238E27FC236}">
                <a16:creationId xmlns:a16="http://schemas.microsoft.com/office/drawing/2014/main" id="{85941205-D9EF-EE61-1A8F-0BDDD6ABAB36}"/>
              </a:ext>
            </a:extLst>
          </p:cNvPr>
          <p:cNvCxnSpPr>
            <a:cxnSpLocks/>
            <a:stCxn id="351" idx="4"/>
            <a:endCxn id="350" idx="4"/>
          </p:cNvCxnSpPr>
          <p:nvPr/>
        </p:nvCxnSpPr>
        <p:spPr>
          <a:xfrm flipV="1">
            <a:off x="6154461" y="2905985"/>
            <a:ext cx="1" cy="827663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or: Curved 352">
            <a:extLst>
              <a:ext uri="{FF2B5EF4-FFF2-40B4-BE49-F238E27FC236}">
                <a16:creationId xmlns:a16="http://schemas.microsoft.com/office/drawing/2014/main" id="{8AE0B1C4-A8B6-E7F7-B33A-AB5797190DA9}"/>
              </a:ext>
            </a:extLst>
          </p:cNvPr>
          <p:cNvCxnSpPr>
            <a:cxnSpLocks/>
          </p:cNvCxnSpPr>
          <p:nvPr/>
        </p:nvCxnSpPr>
        <p:spPr>
          <a:xfrm>
            <a:off x="6198655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A38F70C3-150F-2BE5-5D6E-03432FC204C5}"/>
              </a:ext>
            </a:extLst>
          </p:cNvPr>
          <p:cNvCxnSpPr>
            <a:cxnSpLocks/>
            <a:stCxn id="350" idx="0"/>
            <a:endCxn id="349" idx="4"/>
          </p:cNvCxnSpPr>
          <p:nvPr/>
        </p:nvCxnSpPr>
        <p:spPr>
          <a:xfrm flipV="1">
            <a:off x="6154462" y="2418589"/>
            <a:ext cx="0" cy="384723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6067D5C0-B894-61A0-DE16-2040202FB91A}"/>
              </a:ext>
            </a:extLst>
          </p:cNvPr>
          <p:cNvSpPr/>
          <p:nvPr/>
        </p:nvSpPr>
        <p:spPr>
          <a:xfrm>
            <a:off x="5069644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E666CAB0-E54E-58AD-26E5-822D5C53BD17}"/>
              </a:ext>
            </a:extLst>
          </p:cNvPr>
          <p:cNvSpPr/>
          <p:nvPr/>
        </p:nvSpPr>
        <p:spPr>
          <a:xfrm>
            <a:off x="5069644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83E3977E-6276-E91F-9E43-80BAC7A1227B}"/>
              </a:ext>
            </a:extLst>
          </p:cNvPr>
          <p:cNvSpPr/>
          <p:nvPr/>
        </p:nvSpPr>
        <p:spPr>
          <a:xfrm rot="10800000">
            <a:off x="5069644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8" name="Straight Arrow Connector 357">
            <a:extLst>
              <a:ext uri="{FF2B5EF4-FFF2-40B4-BE49-F238E27FC236}">
                <a16:creationId xmlns:a16="http://schemas.microsoft.com/office/drawing/2014/main" id="{F1E01457-B319-ECE3-DD4A-F1A88EDA0884}"/>
              </a:ext>
            </a:extLst>
          </p:cNvPr>
          <p:cNvCxnSpPr>
            <a:cxnSpLocks/>
            <a:stCxn id="357" idx="4"/>
            <a:endCxn id="356" idx="4"/>
          </p:cNvCxnSpPr>
          <p:nvPr/>
        </p:nvCxnSpPr>
        <p:spPr>
          <a:xfrm flipV="1">
            <a:off x="5120980" y="2905985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nector: Curved 358">
            <a:extLst>
              <a:ext uri="{FF2B5EF4-FFF2-40B4-BE49-F238E27FC236}">
                <a16:creationId xmlns:a16="http://schemas.microsoft.com/office/drawing/2014/main" id="{259FC077-AB55-8A0F-BC73-E02BBF508264}"/>
              </a:ext>
            </a:extLst>
          </p:cNvPr>
          <p:cNvCxnSpPr>
            <a:cxnSpLocks/>
          </p:cNvCxnSpPr>
          <p:nvPr/>
        </p:nvCxnSpPr>
        <p:spPr>
          <a:xfrm>
            <a:off x="5165174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EE0ED509-FCFD-7A1D-E369-7FD05B4658C6}"/>
              </a:ext>
            </a:extLst>
          </p:cNvPr>
          <p:cNvCxnSpPr>
            <a:cxnSpLocks/>
            <a:stCxn id="356" idx="0"/>
            <a:endCxn id="355" idx="4"/>
          </p:cNvCxnSpPr>
          <p:nvPr/>
        </p:nvCxnSpPr>
        <p:spPr>
          <a:xfrm flipV="1">
            <a:off x="5120981" y="2418589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44E5A157-A472-2D4A-F536-4EFCA987E44F}"/>
              </a:ext>
            </a:extLst>
          </p:cNvPr>
          <p:cNvCxnSpPr>
            <a:cxnSpLocks/>
            <a:stCxn id="349" idx="2"/>
            <a:endCxn id="355" idx="6"/>
          </p:cNvCxnSpPr>
          <p:nvPr/>
        </p:nvCxnSpPr>
        <p:spPr>
          <a:xfrm flipH="1">
            <a:off x="5172317" y="2367253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F8094A22-DA09-9BF8-4270-4F5A1B79995A}"/>
              </a:ext>
            </a:extLst>
          </p:cNvPr>
          <p:cNvCxnSpPr>
            <a:cxnSpLocks/>
            <a:stCxn id="341" idx="2"/>
            <a:endCxn id="349" idx="6"/>
          </p:cNvCxnSpPr>
          <p:nvPr/>
        </p:nvCxnSpPr>
        <p:spPr>
          <a:xfrm flipH="1">
            <a:off x="6205798" y="2367253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DF95D788-6BE4-D1B6-21FC-3A3EA655AA13}"/>
              </a:ext>
            </a:extLst>
          </p:cNvPr>
          <p:cNvGrpSpPr/>
          <p:nvPr/>
        </p:nvGrpSpPr>
        <p:grpSpPr>
          <a:xfrm>
            <a:off x="7052190" y="2070737"/>
            <a:ext cx="560439" cy="1942667"/>
            <a:chOff x="6029607" y="2878037"/>
            <a:chExt cx="560439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26665A0D-C90C-EB0E-84D5-A3ADC5A98EFA}"/>
                    </a:ext>
                  </a:extLst>
                </p:cNvPr>
                <p:cNvSpPr/>
                <p:nvPr/>
              </p:nvSpPr>
              <p:spPr>
                <a:xfrm>
                  <a:off x="6039133" y="334870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26665A0D-C90C-EB0E-84D5-A3ADC5A98E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3348709"/>
                  <a:ext cx="550913" cy="2855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8A4CD60C-D2E6-8603-F091-39C23B657471}"/>
                    </a:ext>
                  </a:extLst>
                </p:cNvPr>
                <p:cNvSpPr/>
                <p:nvPr/>
              </p:nvSpPr>
              <p:spPr>
                <a:xfrm>
                  <a:off x="6029607" y="287803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8A4CD60C-D2E6-8603-F091-39C23B657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607" y="2878037"/>
                  <a:ext cx="550913" cy="28557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EC59235F-69CE-760A-610E-094D9B8D1D2F}"/>
                    </a:ext>
                  </a:extLst>
                </p:cNvPr>
                <p:cNvSpPr/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EC59235F-69CE-760A-610E-094D9B8D1D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D102442E-04C4-3204-EE11-C6481DE9387F}"/>
              </a:ext>
            </a:extLst>
          </p:cNvPr>
          <p:cNvGrpSpPr/>
          <p:nvPr/>
        </p:nvGrpSpPr>
        <p:grpSpPr>
          <a:xfrm>
            <a:off x="6105671" y="2070737"/>
            <a:ext cx="550913" cy="1942667"/>
            <a:chOff x="5081289" y="2935187"/>
            <a:chExt cx="550913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76ED12C2-B937-AE3F-2BCB-A0A2F2FF5DD6}"/>
                    </a:ext>
                  </a:extLst>
                </p:cNvPr>
                <p:cNvSpPr/>
                <p:nvPr/>
              </p:nvSpPr>
              <p:spPr>
                <a:xfrm>
                  <a:off x="5081289" y="333888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76ED12C2-B937-AE3F-2BCB-A0A2F2FF5D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3338884"/>
                  <a:ext cx="550913" cy="2855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83731FCD-196D-D6C1-B15C-AA9CCDF06573}"/>
                    </a:ext>
                  </a:extLst>
                </p:cNvPr>
                <p:cNvSpPr/>
                <p:nvPr/>
              </p:nvSpPr>
              <p:spPr>
                <a:xfrm>
                  <a:off x="5081289" y="293518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83731FCD-196D-D6C1-B15C-AA9CCDF06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2935187"/>
                  <a:ext cx="550913" cy="2855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4A66D9AE-E9EB-9C6C-7FD1-0FEF99DE7168}"/>
                    </a:ext>
                  </a:extLst>
                </p:cNvPr>
                <p:cNvSpPr/>
                <p:nvPr/>
              </p:nvSpPr>
              <p:spPr>
                <a:xfrm>
                  <a:off x="5081289" y="459228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4A66D9AE-E9EB-9C6C-7FD1-0FEF99DE71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4592284"/>
                  <a:ext cx="550913" cy="28557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E3C2E2A7-34C3-9724-1B93-CF142FC9BFEA}"/>
              </a:ext>
            </a:extLst>
          </p:cNvPr>
          <p:cNvGrpSpPr/>
          <p:nvPr/>
        </p:nvGrpSpPr>
        <p:grpSpPr>
          <a:xfrm>
            <a:off x="5073420" y="2070737"/>
            <a:ext cx="550913" cy="1942667"/>
            <a:chOff x="6191533" y="3030437"/>
            <a:chExt cx="550913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DD5A6696-D123-CFFD-D0A5-EB1F7307EA4F}"/>
                    </a:ext>
                  </a:extLst>
                </p:cNvPr>
                <p:cNvSpPr/>
                <p:nvPr/>
              </p:nvSpPr>
              <p:spPr>
                <a:xfrm>
                  <a:off x="6191533" y="350110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DD5A6696-D123-CFFD-D0A5-EB1F7307E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3501109"/>
                  <a:ext cx="550913" cy="28557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49697AEE-BFF1-313E-CD17-8C90CA30B3D1}"/>
                    </a:ext>
                  </a:extLst>
                </p:cNvPr>
                <p:cNvSpPr/>
                <p:nvPr/>
              </p:nvSpPr>
              <p:spPr>
                <a:xfrm>
                  <a:off x="6191533" y="303043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49697AEE-BFF1-313E-CD17-8C90CA30B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3030437"/>
                  <a:ext cx="550913" cy="28557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7F227871-10FA-A867-519F-B8AE0E8C1B43}"/>
                    </a:ext>
                  </a:extLst>
                </p:cNvPr>
                <p:cNvSpPr/>
                <p:nvPr/>
              </p:nvSpPr>
              <p:spPr>
                <a:xfrm>
                  <a:off x="6191533" y="46875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7F227871-10FA-A867-519F-B8AE0E8C1B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4687534"/>
                  <a:ext cx="550913" cy="28557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2" name="Rectangle 381">
            <a:extLst>
              <a:ext uri="{FF2B5EF4-FFF2-40B4-BE49-F238E27FC236}">
                <a16:creationId xmlns:a16="http://schemas.microsoft.com/office/drawing/2014/main" id="{CAC6B802-3555-A6A4-CBB7-57AE3EF97280}"/>
              </a:ext>
            </a:extLst>
          </p:cNvPr>
          <p:cNvSpPr/>
          <p:nvPr/>
        </p:nvSpPr>
        <p:spPr>
          <a:xfrm>
            <a:off x="4564957" y="2154975"/>
            <a:ext cx="226865" cy="180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A7BF84-7280-CAD0-77E2-7BDA436EA3EA}"/>
              </a:ext>
            </a:extLst>
          </p:cNvPr>
          <p:cNvSpPr/>
          <p:nvPr/>
        </p:nvSpPr>
        <p:spPr>
          <a:xfrm>
            <a:off x="3389486" y="229128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434F13-0E04-0FE4-BFC9-D49BF6F7FFE2}"/>
              </a:ext>
            </a:extLst>
          </p:cNvPr>
          <p:cNvSpPr/>
          <p:nvPr/>
        </p:nvSpPr>
        <p:spPr>
          <a:xfrm>
            <a:off x="3389486" y="277868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455799-A129-10A4-A056-12370337C7B2}"/>
              </a:ext>
            </a:extLst>
          </p:cNvPr>
          <p:cNvSpPr/>
          <p:nvPr/>
        </p:nvSpPr>
        <p:spPr>
          <a:xfrm rot="10800000">
            <a:off x="3389486" y="3709020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87CEE8-35E1-EF6D-7E93-0E4E4E2C1A7C}"/>
              </a:ext>
            </a:extLst>
          </p:cNvPr>
          <p:cNvCxnSpPr>
            <a:cxnSpLocks/>
            <a:stCxn id="6" idx="4"/>
            <a:endCxn id="5" idx="4"/>
          </p:cNvCxnSpPr>
          <p:nvPr/>
        </p:nvCxnSpPr>
        <p:spPr>
          <a:xfrm flipV="1">
            <a:off x="3440822" y="2881357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C5062F41-8090-F81A-45B4-B1967DD6F31E}"/>
              </a:ext>
            </a:extLst>
          </p:cNvPr>
          <p:cNvCxnSpPr>
            <a:cxnSpLocks/>
          </p:cNvCxnSpPr>
          <p:nvPr/>
        </p:nvCxnSpPr>
        <p:spPr>
          <a:xfrm>
            <a:off x="3485016" y="2810973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A9A0A7-018A-EF5A-B1DC-D9498BAF9CE2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flipV="1">
            <a:off x="3440823" y="2393961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CF1DAA3-FA14-2336-BDF3-2039F4482477}"/>
              </a:ext>
            </a:extLst>
          </p:cNvPr>
          <p:cNvSpPr/>
          <p:nvPr/>
        </p:nvSpPr>
        <p:spPr>
          <a:xfrm>
            <a:off x="1797864" y="2291288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7F3839-0EED-EE1F-3AF5-78B719F23F26}"/>
              </a:ext>
            </a:extLst>
          </p:cNvPr>
          <p:cNvCxnSpPr>
            <a:cxnSpLocks/>
            <a:stCxn id="49" idx="1"/>
            <a:endCxn id="10" idx="5"/>
          </p:cNvCxnSpPr>
          <p:nvPr/>
        </p:nvCxnSpPr>
        <p:spPr>
          <a:xfrm flipH="1" flipV="1">
            <a:off x="1885501" y="2378925"/>
            <a:ext cx="665310" cy="402644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F0AC9F-BA1B-B1D7-5D2D-FBC1DA95C677}"/>
              </a:ext>
            </a:extLst>
          </p:cNvPr>
          <p:cNvGrpSpPr/>
          <p:nvPr/>
        </p:nvGrpSpPr>
        <p:grpSpPr>
          <a:xfrm>
            <a:off x="3215909" y="1967816"/>
            <a:ext cx="694972" cy="2020960"/>
            <a:chOff x="5940446" y="2799744"/>
            <a:chExt cx="694972" cy="202096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FDCA7F-EFC2-B720-E041-79B2426CB5BF}"/>
                </a:ext>
              </a:extLst>
            </p:cNvPr>
            <p:cNvSpPr/>
            <p:nvPr/>
          </p:nvSpPr>
          <p:spPr>
            <a:xfrm>
              <a:off x="6084505" y="3348709"/>
              <a:ext cx="550913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price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6A49F3-7DE0-DD7E-FECF-0B8652864AA4}"/>
                    </a:ext>
                  </a:extLst>
                </p:cNvPr>
                <p:cNvSpPr/>
                <p:nvPr/>
              </p:nvSpPr>
              <p:spPr>
                <a:xfrm>
                  <a:off x="5940446" y="279974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𝑤𝑖𝑛𝑑</m:t>
                        </m:r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6A49F3-7DE0-DD7E-FECF-0B8652864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446" y="2799744"/>
                  <a:ext cx="550913" cy="28557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AD5E7C-F5A6-131D-5847-7366E029F517}"/>
                    </a:ext>
                  </a:extLst>
                </p:cNvPr>
                <p:cNvSpPr/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𝑑𝑒𝑚𝑎𝑛𝑑</m:t>
                        </m:r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AD5E7C-F5A6-131D-5847-7366E029F5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blipFill>
                  <a:blip r:embed="rId24"/>
                  <a:stretch>
                    <a:fillRect l="-14444" r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CE95975-8960-C674-90AA-FD0191094A64}"/>
              </a:ext>
            </a:extLst>
          </p:cNvPr>
          <p:cNvSpPr/>
          <p:nvPr/>
        </p:nvSpPr>
        <p:spPr>
          <a:xfrm>
            <a:off x="1376582" y="1986670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w</a:t>
            </a:r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eather</a:t>
            </a:r>
          </a:p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conditions</a:t>
            </a:r>
            <a:endParaRPr lang="de-DE" sz="1200" b="0" i="1" noProof="1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E33338-8C40-EE08-56D4-537C4FD54A6B}"/>
              </a:ext>
            </a:extLst>
          </p:cNvPr>
          <p:cNvCxnSpPr>
            <a:cxnSpLocks/>
            <a:stCxn id="4" idx="2"/>
            <a:endCxn id="10" idx="6"/>
          </p:cNvCxnSpPr>
          <p:nvPr/>
        </p:nvCxnSpPr>
        <p:spPr>
          <a:xfrm flipH="1">
            <a:off x="1900537" y="2342625"/>
            <a:ext cx="1488949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3B537B5-E082-2AA9-7179-CA3EFCB7CE5E}"/>
              </a:ext>
            </a:extLst>
          </p:cNvPr>
          <p:cNvSpPr/>
          <p:nvPr/>
        </p:nvSpPr>
        <p:spPr>
          <a:xfrm>
            <a:off x="2535775" y="2766533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BD8E410-35EF-83ED-95E5-3108B0CB5EBB}"/>
              </a:ext>
            </a:extLst>
          </p:cNvPr>
          <p:cNvSpPr/>
          <p:nvPr/>
        </p:nvSpPr>
        <p:spPr>
          <a:xfrm>
            <a:off x="2407343" y="2471108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temper-ature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F8E1447-FA28-527C-CBE0-FF77B88431EE}"/>
              </a:ext>
            </a:extLst>
          </p:cNvPr>
          <p:cNvCxnSpPr>
            <a:cxnSpLocks/>
            <a:stCxn id="6" idx="5"/>
            <a:endCxn id="49" idx="4"/>
          </p:cNvCxnSpPr>
          <p:nvPr/>
        </p:nvCxnSpPr>
        <p:spPr>
          <a:xfrm flipH="1" flipV="1">
            <a:off x="2587112" y="2869206"/>
            <a:ext cx="817410" cy="85485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B8D7B9A-4627-A000-C1D6-FABD0C8B8C68}"/>
              </a:ext>
            </a:extLst>
          </p:cNvPr>
          <p:cNvSpPr/>
          <p:nvPr/>
        </p:nvSpPr>
        <p:spPr>
          <a:xfrm>
            <a:off x="391333" y="3222098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clowdiness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E9B0325-26C1-DF55-8F17-46DA2DDFDC74}"/>
              </a:ext>
            </a:extLst>
          </p:cNvPr>
          <p:cNvSpPr/>
          <p:nvPr/>
        </p:nvSpPr>
        <p:spPr>
          <a:xfrm>
            <a:off x="2082990" y="3110217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D2B5300-1AD8-F3F4-4715-E2540C79A23B}"/>
              </a:ext>
            </a:extLst>
          </p:cNvPr>
          <p:cNvCxnSpPr>
            <a:cxnSpLocks/>
            <a:stCxn id="58" idx="0"/>
            <a:endCxn id="10" idx="4"/>
          </p:cNvCxnSpPr>
          <p:nvPr/>
        </p:nvCxnSpPr>
        <p:spPr>
          <a:xfrm flipH="1" flipV="1">
            <a:off x="1849201" y="2393961"/>
            <a:ext cx="285126" cy="716256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568966D1-8CA9-F352-41B1-A8C96087E560}"/>
              </a:ext>
            </a:extLst>
          </p:cNvPr>
          <p:cNvSpPr/>
          <p:nvPr/>
        </p:nvSpPr>
        <p:spPr>
          <a:xfrm>
            <a:off x="2260390" y="3374360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4103609-FB02-8B02-1DC7-358B5E3ED205}"/>
              </a:ext>
            </a:extLst>
          </p:cNvPr>
          <p:cNvSpPr/>
          <p:nvPr/>
        </p:nvSpPr>
        <p:spPr>
          <a:xfrm>
            <a:off x="533474" y="3570090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irradiation</a:t>
            </a:r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4145E803-012E-5FAD-DEEA-9151C4329C3B}"/>
              </a:ext>
            </a:extLst>
          </p:cNvPr>
          <p:cNvCxnSpPr>
            <a:cxnSpLocks/>
            <a:stCxn id="257" idx="1"/>
            <a:endCxn id="58" idx="5"/>
          </p:cNvCxnSpPr>
          <p:nvPr/>
        </p:nvCxnSpPr>
        <p:spPr>
          <a:xfrm flipH="1" flipV="1">
            <a:off x="2170627" y="3197854"/>
            <a:ext cx="104799" cy="191542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>
            <a:extLst>
              <a:ext uri="{FF2B5EF4-FFF2-40B4-BE49-F238E27FC236}">
                <a16:creationId xmlns:a16="http://schemas.microsoft.com/office/drawing/2014/main" id="{16F10BAD-A788-6A88-0B49-60FAA0400C80}"/>
              </a:ext>
            </a:extLst>
          </p:cNvPr>
          <p:cNvSpPr/>
          <p:nvPr/>
        </p:nvSpPr>
        <p:spPr>
          <a:xfrm>
            <a:off x="2645011" y="32829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CDA3E6F6-3BF7-AB6F-6FB5-28B1907C98BB}"/>
              </a:ext>
            </a:extLst>
          </p:cNvPr>
          <p:cNvSpPr/>
          <p:nvPr/>
        </p:nvSpPr>
        <p:spPr>
          <a:xfrm>
            <a:off x="2388549" y="3427305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solar generation</a:t>
            </a:r>
          </a:p>
        </p:txBody>
      </p: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296B5D67-18A4-7640-5346-5D8EA73F8A2B}"/>
              </a:ext>
            </a:extLst>
          </p:cNvPr>
          <p:cNvCxnSpPr>
            <a:cxnSpLocks/>
            <a:stCxn id="5" idx="2"/>
            <a:endCxn id="263" idx="7"/>
          </p:cNvCxnSpPr>
          <p:nvPr/>
        </p:nvCxnSpPr>
        <p:spPr>
          <a:xfrm flipH="1">
            <a:off x="2732648" y="2830021"/>
            <a:ext cx="656838" cy="46792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917F3A4F-C373-3308-513A-D8F802ABD3A1}"/>
              </a:ext>
            </a:extLst>
          </p:cNvPr>
          <p:cNvCxnSpPr>
            <a:cxnSpLocks/>
            <a:stCxn id="263" idx="2"/>
            <a:endCxn id="257" idx="7"/>
          </p:cNvCxnSpPr>
          <p:nvPr/>
        </p:nvCxnSpPr>
        <p:spPr>
          <a:xfrm flipH="1">
            <a:off x="2348027" y="3334249"/>
            <a:ext cx="296984" cy="5514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71893F08-250F-7A9F-2386-E848320EF375}"/>
              </a:ext>
            </a:extLst>
          </p:cNvPr>
          <p:cNvCxnSpPr>
            <a:cxnSpLocks/>
            <a:endCxn id="257" idx="5"/>
          </p:cNvCxnSpPr>
          <p:nvPr/>
        </p:nvCxnSpPr>
        <p:spPr>
          <a:xfrm flipV="1">
            <a:off x="2330780" y="3461997"/>
            <a:ext cx="17247" cy="526779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val 276">
            <a:extLst>
              <a:ext uri="{FF2B5EF4-FFF2-40B4-BE49-F238E27FC236}">
                <a16:creationId xmlns:a16="http://schemas.microsoft.com/office/drawing/2014/main" id="{60E6B0B6-D40F-0D7B-D815-F2E13DF14C77}"/>
              </a:ext>
            </a:extLst>
          </p:cNvPr>
          <p:cNvSpPr/>
          <p:nvPr/>
        </p:nvSpPr>
        <p:spPr>
          <a:xfrm>
            <a:off x="2282554" y="3999862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0331ECC-B85F-CA94-3DA5-93AAC8A20598}"/>
              </a:ext>
            </a:extLst>
          </p:cNvPr>
          <p:cNvSpPr/>
          <p:nvPr/>
        </p:nvSpPr>
        <p:spPr>
          <a:xfrm>
            <a:off x="930857" y="4200889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demand for lighting</a:t>
            </a:r>
          </a:p>
        </p:txBody>
      </p: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36ADE9C3-6349-5FB4-FE93-8EB143758E0B}"/>
              </a:ext>
            </a:extLst>
          </p:cNvPr>
          <p:cNvCxnSpPr>
            <a:cxnSpLocks/>
            <a:endCxn id="277" idx="6"/>
          </p:cNvCxnSpPr>
          <p:nvPr/>
        </p:nvCxnSpPr>
        <p:spPr>
          <a:xfrm flipH="1">
            <a:off x="2385227" y="3748684"/>
            <a:ext cx="1004258" cy="30251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00F6A-51ED-1748-F979-E08B1051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F0FC8C9-CAD0-934C-CC1F-A7338758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50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9FD2-6746-D55D-EF11-72143322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557" y="23240"/>
            <a:ext cx="10515600" cy="1325563"/>
          </a:xfrm>
        </p:spPr>
        <p:txBody>
          <a:bodyPr/>
          <a:lstStyle/>
          <a:p>
            <a:r>
              <a:rPr lang="en-US" noProof="0"/>
              <a:t>Complex model 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425532-E02C-01EA-061C-1EE86FCD72FB}"/>
              </a:ext>
            </a:extLst>
          </p:cNvPr>
          <p:cNvSpPr/>
          <p:nvPr/>
        </p:nvSpPr>
        <p:spPr>
          <a:xfrm>
            <a:off x="7797121" y="3353112"/>
            <a:ext cx="679284" cy="520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E2DD23B-2D3A-EEC1-CA74-7AB4C274D2BA}"/>
              </a:ext>
            </a:extLst>
          </p:cNvPr>
          <p:cNvGrpSpPr/>
          <p:nvPr/>
        </p:nvGrpSpPr>
        <p:grpSpPr>
          <a:xfrm>
            <a:off x="7695612" y="2052188"/>
            <a:ext cx="3291528" cy="1942667"/>
            <a:chOff x="5565316" y="1569239"/>
            <a:chExt cx="3291528" cy="1942667"/>
          </a:xfrm>
        </p:grpSpPr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1BE3929F-79B2-0503-71DB-DC4CD9B82E5B}"/>
                </a:ext>
              </a:extLst>
            </p:cNvPr>
            <p:cNvCxnSpPr>
              <a:cxnSpLocks/>
              <a:stCxn id="322" idx="4"/>
              <a:endCxn id="333" idx="4"/>
            </p:cNvCxnSpPr>
            <p:nvPr/>
          </p:nvCxnSpPr>
          <p:spPr>
            <a:xfrm flipV="1">
              <a:off x="8432157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or: Curved 285">
              <a:extLst>
                <a:ext uri="{FF2B5EF4-FFF2-40B4-BE49-F238E27FC236}">
                  <a16:creationId xmlns:a16="http://schemas.microsoft.com/office/drawing/2014/main" id="{2CE782A4-EAF0-EE95-59C1-C330FF540670}"/>
                </a:ext>
              </a:extLst>
            </p:cNvPr>
            <p:cNvCxnSpPr>
              <a:cxnSpLocks/>
            </p:cNvCxnSpPr>
            <p:nvPr/>
          </p:nvCxnSpPr>
          <p:spPr>
            <a:xfrm>
              <a:off x="8476351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032B5524-8BD3-6547-12DC-3BC51260DA8F}"/>
                </a:ext>
              </a:extLst>
            </p:cNvPr>
            <p:cNvCxnSpPr>
              <a:cxnSpLocks/>
              <a:stCxn id="333" idx="0"/>
              <a:endCxn id="321" idx="4"/>
            </p:cNvCxnSpPr>
            <p:nvPr/>
          </p:nvCxnSpPr>
          <p:spPr>
            <a:xfrm flipV="1">
              <a:off x="8432158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5D112980-E8F4-2842-5D05-BC3A5AA93B26}"/>
                </a:ext>
              </a:extLst>
            </p:cNvPr>
            <p:cNvCxnSpPr>
              <a:cxnSpLocks/>
              <a:stCxn id="324" idx="4"/>
              <a:endCxn id="334" idx="4"/>
            </p:cNvCxnSpPr>
            <p:nvPr/>
          </p:nvCxnSpPr>
          <p:spPr>
            <a:xfrm flipV="1">
              <a:off x="7398676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ctor: Curved 288">
              <a:extLst>
                <a:ext uri="{FF2B5EF4-FFF2-40B4-BE49-F238E27FC236}">
                  <a16:creationId xmlns:a16="http://schemas.microsoft.com/office/drawing/2014/main" id="{0A0B2DFF-89AD-7DD1-2BF9-A9EFC04BB3B3}"/>
                </a:ext>
              </a:extLst>
            </p:cNvPr>
            <p:cNvCxnSpPr>
              <a:cxnSpLocks/>
            </p:cNvCxnSpPr>
            <p:nvPr/>
          </p:nvCxnSpPr>
          <p:spPr>
            <a:xfrm>
              <a:off x="7442870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76D120CA-6194-BC86-5A12-45E48AD8DCFA}"/>
                </a:ext>
              </a:extLst>
            </p:cNvPr>
            <p:cNvCxnSpPr>
              <a:cxnSpLocks/>
              <a:stCxn id="334" idx="0"/>
              <a:endCxn id="323" idx="4"/>
            </p:cNvCxnSpPr>
            <p:nvPr/>
          </p:nvCxnSpPr>
          <p:spPr>
            <a:xfrm flipV="1">
              <a:off x="7398677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5A06528E-D577-8EC8-4290-0D09F6CCC869}"/>
                </a:ext>
              </a:extLst>
            </p:cNvPr>
            <p:cNvCxnSpPr>
              <a:cxnSpLocks/>
              <a:stCxn id="326" idx="4"/>
              <a:endCxn id="335" idx="4"/>
            </p:cNvCxnSpPr>
            <p:nvPr/>
          </p:nvCxnSpPr>
          <p:spPr>
            <a:xfrm flipV="1">
              <a:off x="6365195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ctor: Curved 291">
              <a:extLst>
                <a:ext uri="{FF2B5EF4-FFF2-40B4-BE49-F238E27FC236}">
                  <a16:creationId xmlns:a16="http://schemas.microsoft.com/office/drawing/2014/main" id="{CD4C55D6-806A-9538-52A4-F5F22B7217F7}"/>
                </a:ext>
              </a:extLst>
            </p:cNvPr>
            <p:cNvCxnSpPr>
              <a:cxnSpLocks/>
            </p:cNvCxnSpPr>
            <p:nvPr/>
          </p:nvCxnSpPr>
          <p:spPr>
            <a:xfrm>
              <a:off x="6409389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10D2F851-E1CD-8137-55C1-99CBE472C430}"/>
                </a:ext>
              </a:extLst>
            </p:cNvPr>
            <p:cNvCxnSpPr>
              <a:cxnSpLocks/>
              <a:stCxn id="335" idx="0"/>
              <a:endCxn id="325" idx="4"/>
            </p:cNvCxnSpPr>
            <p:nvPr/>
          </p:nvCxnSpPr>
          <p:spPr>
            <a:xfrm flipV="1">
              <a:off x="6365196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C180447B-57AE-25FF-D858-E62C20AF08D4}"/>
                </a:ext>
              </a:extLst>
            </p:cNvPr>
            <p:cNvCxnSpPr>
              <a:cxnSpLocks/>
              <a:stCxn id="333" idx="2"/>
              <a:endCxn id="334" idx="6"/>
            </p:cNvCxnSpPr>
            <p:nvPr/>
          </p:nvCxnSpPr>
          <p:spPr>
            <a:xfrm flipH="1">
              <a:off x="7450013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87C4CC25-1DEF-B27E-7343-B460E0853C7B}"/>
                </a:ext>
              </a:extLst>
            </p:cNvPr>
            <p:cNvCxnSpPr>
              <a:cxnSpLocks/>
              <a:stCxn id="334" idx="2"/>
              <a:endCxn id="335" idx="6"/>
            </p:cNvCxnSpPr>
            <p:nvPr/>
          </p:nvCxnSpPr>
          <p:spPr>
            <a:xfrm flipH="1">
              <a:off x="6416532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EE6340BA-E293-69F0-3088-37A8E68BDB16}"/>
                </a:ext>
              </a:extLst>
            </p:cNvPr>
            <p:cNvCxnSpPr>
              <a:cxnSpLocks/>
              <a:stCxn id="323" idx="2"/>
              <a:endCxn id="325" idx="6"/>
            </p:cNvCxnSpPr>
            <p:nvPr/>
          </p:nvCxnSpPr>
          <p:spPr>
            <a:xfrm flipH="1">
              <a:off x="6416532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FBB64E69-BBD2-BCDC-F46B-7FCC288E06ED}"/>
                </a:ext>
              </a:extLst>
            </p:cNvPr>
            <p:cNvCxnSpPr>
              <a:cxnSpLocks/>
              <a:stCxn id="321" idx="2"/>
              <a:endCxn id="323" idx="6"/>
            </p:cNvCxnSpPr>
            <p:nvPr/>
          </p:nvCxnSpPr>
          <p:spPr>
            <a:xfrm flipH="1">
              <a:off x="7450013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/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/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/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/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/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/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/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/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/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0F10446-98A3-AC5C-0D81-19B50763F26F}"/>
                </a:ext>
              </a:extLst>
            </p:cNvPr>
            <p:cNvSpPr/>
            <p:nvPr/>
          </p:nvSpPr>
          <p:spPr>
            <a:xfrm rot="10800000">
              <a:off x="8055786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620F7E94-F2E2-0146-40A5-41812BEF2A73}"/>
                </a:ext>
              </a:extLst>
            </p:cNvPr>
            <p:cNvSpPr/>
            <p:nvPr/>
          </p:nvSpPr>
          <p:spPr>
            <a:xfrm rot="10800000">
              <a:off x="7022305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BB91FB5-A725-140B-25C1-C081267B7473}"/>
                </a:ext>
              </a:extLst>
            </p:cNvPr>
            <p:cNvSpPr/>
            <p:nvPr/>
          </p:nvSpPr>
          <p:spPr>
            <a:xfrm rot="10800000">
              <a:off x="5988824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/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100" b="0" noProof="1">
                    <a:solidFill>
                      <a:srgbClr val="C55A1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/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2" name="Straight Arrow Connector 311">
              <a:extLst>
                <a:ext uri="{FF2B5EF4-FFF2-40B4-BE49-F238E27FC236}">
                  <a16:creationId xmlns:a16="http://schemas.microsoft.com/office/drawing/2014/main" id="{3D25D846-F5DB-C74D-576F-4090FED65358}"/>
                </a:ext>
              </a:extLst>
            </p:cNvPr>
            <p:cNvCxnSpPr>
              <a:cxnSpLocks/>
              <a:stCxn id="333" idx="3"/>
              <a:endCxn id="307" idx="3"/>
            </p:cNvCxnSpPr>
            <p:nvPr/>
          </p:nvCxnSpPr>
          <p:spPr>
            <a:xfrm flipH="1">
              <a:off x="8143423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D9768A2D-2775-0055-753B-79CB8A3026E9}"/>
                </a:ext>
              </a:extLst>
            </p:cNvPr>
            <p:cNvCxnSpPr>
              <a:cxnSpLocks/>
              <a:stCxn id="322" idx="5"/>
              <a:endCxn id="307" idx="1"/>
            </p:cNvCxnSpPr>
            <p:nvPr/>
          </p:nvCxnSpPr>
          <p:spPr>
            <a:xfrm flipH="1" flipV="1">
              <a:off x="8143423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6D7EADA8-91C7-85D2-102D-CB5A011AD643}"/>
                </a:ext>
              </a:extLst>
            </p:cNvPr>
            <p:cNvCxnSpPr>
              <a:cxnSpLocks/>
              <a:stCxn id="334" idx="3"/>
              <a:endCxn id="308" idx="3"/>
            </p:cNvCxnSpPr>
            <p:nvPr/>
          </p:nvCxnSpPr>
          <p:spPr>
            <a:xfrm flipH="1">
              <a:off x="7109942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08F7B88C-555C-47E9-ACBD-9EC2CFCFF1FB}"/>
                </a:ext>
              </a:extLst>
            </p:cNvPr>
            <p:cNvCxnSpPr>
              <a:cxnSpLocks/>
              <a:stCxn id="324" idx="5"/>
              <a:endCxn id="308" idx="1"/>
            </p:cNvCxnSpPr>
            <p:nvPr/>
          </p:nvCxnSpPr>
          <p:spPr>
            <a:xfrm flipH="1" flipV="1">
              <a:off x="7109942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B2726411-E5AE-8851-515D-3CC5666D4213}"/>
                </a:ext>
              </a:extLst>
            </p:cNvPr>
            <p:cNvCxnSpPr>
              <a:cxnSpLocks/>
              <a:stCxn id="335" idx="3"/>
              <a:endCxn id="309" idx="3"/>
            </p:cNvCxnSpPr>
            <p:nvPr/>
          </p:nvCxnSpPr>
          <p:spPr>
            <a:xfrm flipH="1">
              <a:off x="6076461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>
              <a:extLst>
                <a:ext uri="{FF2B5EF4-FFF2-40B4-BE49-F238E27FC236}">
                  <a16:creationId xmlns:a16="http://schemas.microsoft.com/office/drawing/2014/main" id="{DFB749EB-0C23-E615-D5EB-10CEC7023892}"/>
                </a:ext>
              </a:extLst>
            </p:cNvPr>
            <p:cNvCxnSpPr>
              <a:cxnSpLocks/>
              <a:stCxn id="326" idx="5"/>
              <a:endCxn id="309" idx="1"/>
            </p:cNvCxnSpPr>
            <p:nvPr/>
          </p:nvCxnSpPr>
          <p:spPr>
            <a:xfrm flipH="1" flipV="1">
              <a:off x="6076461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id="{1E9E632D-40A0-7AE7-4F0E-CE32E18B7959}"/>
                </a:ext>
              </a:extLst>
            </p:cNvPr>
            <p:cNvCxnSpPr>
              <a:cxnSpLocks/>
              <a:stCxn id="308" idx="6"/>
              <a:endCxn id="309" idx="2"/>
            </p:cNvCxnSpPr>
            <p:nvPr/>
          </p:nvCxnSpPr>
          <p:spPr>
            <a:xfrm flipH="1">
              <a:off x="6091497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A6A9C0C9-CA20-3C2C-B15B-ABE42B1DDF1F}"/>
                </a:ext>
              </a:extLst>
            </p:cNvPr>
            <p:cNvCxnSpPr>
              <a:cxnSpLocks/>
              <a:stCxn id="307" idx="6"/>
              <a:endCxn id="308" idx="2"/>
            </p:cNvCxnSpPr>
            <p:nvPr/>
          </p:nvCxnSpPr>
          <p:spPr>
            <a:xfrm flipH="1">
              <a:off x="7124978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DE08DF88-2E54-227E-F490-AB2B74C287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5316" y="2820860"/>
              <a:ext cx="414881" cy="6597"/>
            </a:xfrm>
            <a:prstGeom prst="straightConnector1">
              <a:avLst/>
            </a:prstGeom>
            <a:ln w="12700">
              <a:solidFill>
                <a:srgbClr val="C55A1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EA8C058-0862-B3B1-FDB5-2875174502A7}"/>
                </a:ext>
              </a:extLst>
            </p:cNvPr>
            <p:cNvSpPr/>
            <p:nvPr/>
          </p:nvSpPr>
          <p:spPr>
            <a:xfrm>
              <a:off x="8380821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C2709B7-FAF5-9688-A9CB-667F1DDC80E7}"/>
                </a:ext>
              </a:extLst>
            </p:cNvPr>
            <p:cNvSpPr/>
            <p:nvPr/>
          </p:nvSpPr>
          <p:spPr>
            <a:xfrm rot="10800000">
              <a:off x="8380821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5645931D-ABB6-1363-49BA-900AA7DB4B6D}"/>
                </a:ext>
              </a:extLst>
            </p:cNvPr>
            <p:cNvSpPr/>
            <p:nvPr/>
          </p:nvSpPr>
          <p:spPr>
            <a:xfrm>
              <a:off x="7347340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6EA14B5A-6C53-DA2D-1B8D-EEFB8BCC74D4}"/>
                </a:ext>
              </a:extLst>
            </p:cNvPr>
            <p:cNvSpPr/>
            <p:nvPr/>
          </p:nvSpPr>
          <p:spPr>
            <a:xfrm rot="10800000">
              <a:off x="7347340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B02D34E9-5465-FA37-BC00-BCCE132D0BB6}"/>
                </a:ext>
              </a:extLst>
            </p:cNvPr>
            <p:cNvSpPr/>
            <p:nvPr/>
          </p:nvSpPr>
          <p:spPr>
            <a:xfrm>
              <a:off x="6313859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45E07F2D-5BCC-3B28-52AF-35E0F498EDE0}"/>
                </a:ext>
              </a:extLst>
            </p:cNvPr>
            <p:cNvSpPr/>
            <p:nvPr/>
          </p:nvSpPr>
          <p:spPr>
            <a:xfrm rot="10800000">
              <a:off x="6313859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18403E06-AD3F-CA15-5EDD-D64B27D192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1865754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8ED8C898-02BA-846C-2947-290527F4EE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2342077"/>
              <a:ext cx="699330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E900E75A-5EF4-6E6C-888F-FEF9A4D5351E}"/>
                </a:ext>
              </a:extLst>
            </p:cNvPr>
            <p:cNvSpPr/>
            <p:nvPr/>
          </p:nvSpPr>
          <p:spPr>
            <a:xfrm>
              <a:off x="5585354" y="1677988"/>
              <a:ext cx="433582" cy="77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/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713593BE-C714-99CE-A9EE-50381F570B5D}"/>
                </a:ext>
              </a:extLst>
            </p:cNvPr>
            <p:cNvCxnSpPr>
              <a:cxnSpLocks/>
              <a:stCxn id="322" idx="6"/>
              <a:endCxn id="334" idx="5"/>
            </p:cNvCxnSpPr>
            <p:nvPr/>
          </p:nvCxnSpPr>
          <p:spPr>
            <a:xfrm flipH="1" flipV="1">
              <a:off x="7434977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59555174-5741-47E1-D1EF-EF4A20E11FBF}"/>
                </a:ext>
              </a:extLst>
            </p:cNvPr>
            <p:cNvCxnSpPr>
              <a:cxnSpLocks/>
              <a:stCxn id="324" idx="6"/>
              <a:endCxn id="335" idx="5"/>
            </p:cNvCxnSpPr>
            <p:nvPr/>
          </p:nvCxnSpPr>
          <p:spPr>
            <a:xfrm flipH="1" flipV="1">
              <a:off x="6401496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53B18036-5E26-130B-3C2E-D3BDBEA949EE}"/>
                </a:ext>
              </a:extLst>
            </p:cNvPr>
            <p:cNvSpPr/>
            <p:nvPr/>
          </p:nvSpPr>
          <p:spPr>
            <a:xfrm>
              <a:off x="8380821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DFE7F630-2854-5401-9051-0E06AEE3B51A}"/>
                </a:ext>
              </a:extLst>
            </p:cNvPr>
            <p:cNvSpPr/>
            <p:nvPr/>
          </p:nvSpPr>
          <p:spPr>
            <a:xfrm>
              <a:off x="7347340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CCAAEB92-534E-B397-01DC-A6CE04489712}"/>
                </a:ext>
              </a:extLst>
            </p:cNvPr>
            <p:cNvSpPr/>
            <p:nvPr/>
          </p:nvSpPr>
          <p:spPr>
            <a:xfrm>
              <a:off x="6313859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7" name="Rectangle 346">
            <a:extLst>
              <a:ext uri="{FF2B5EF4-FFF2-40B4-BE49-F238E27FC236}">
                <a16:creationId xmlns:a16="http://schemas.microsoft.com/office/drawing/2014/main" id="{AF59D92B-F16A-0E56-42F6-157270EFFDFA}"/>
              </a:ext>
            </a:extLst>
          </p:cNvPr>
          <p:cNvSpPr/>
          <p:nvPr/>
        </p:nvSpPr>
        <p:spPr>
          <a:xfrm>
            <a:off x="7480566" y="3017443"/>
            <a:ext cx="433582" cy="77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DCD45C31-BDDE-0941-54BD-4D6D5BFF9044}"/>
              </a:ext>
            </a:extLst>
          </p:cNvPr>
          <p:cNvSpPr/>
          <p:nvPr/>
        </p:nvSpPr>
        <p:spPr>
          <a:xfrm>
            <a:off x="7136606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C3A825BF-4D15-8AB8-3722-D2250DE17F99}"/>
              </a:ext>
            </a:extLst>
          </p:cNvPr>
          <p:cNvSpPr/>
          <p:nvPr/>
        </p:nvSpPr>
        <p:spPr>
          <a:xfrm>
            <a:off x="7136606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82CF714E-1759-B7B6-ABD5-6C29B8C2C20F}"/>
              </a:ext>
            </a:extLst>
          </p:cNvPr>
          <p:cNvSpPr/>
          <p:nvPr/>
        </p:nvSpPr>
        <p:spPr>
          <a:xfrm rot="10800000">
            <a:off x="7136606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AA08ABB4-85F8-D102-FE38-00DB44BD2347}"/>
              </a:ext>
            </a:extLst>
          </p:cNvPr>
          <p:cNvCxnSpPr>
            <a:cxnSpLocks/>
            <a:stCxn id="343" idx="4"/>
            <a:endCxn id="342" idx="4"/>
          </p:cNvCxnSpPr>
          <p:nvPr/>
        </p:nvCxnSpPr>
        <p:spPr>
          <a:xfrm flipV="1">
            <a:off x="7187942" y="2905985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nector: Curved 344">
            <a:extLst>
              <a:ext uri="{FF2B5EF4-FFF2-40B4-BE49-F238E27FC236}">
                <a16:creationId xmlns:a16="http://schemas.microsoft.com/office/drawing/2014/main" id="{F6EFF6E4-1F36-1DAB-6CD3-DF4A9AD014D9}"/>
              </a:ext>
            </a:extLst>
          </p:cNvPr>
          <p:cNvCxnSpPr>
            <a:cxnSpLocks/>
          </p:cNvCxnSpPr>
          <p:nvPr/>
        </p:nvCxnSpPr>
        <p:spPr>
          <a:xfrm>
            <a:off x="7232136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12F19319-455B-30D5-737B-C9BBE9409B27}"/>
              </a:ext>
            </a:extLst>
          </p:cNvPr>
          <p:cNvCxnSpPr>
            <a:cxnSpLocks/>
            <a:stCxn id="342" idx="0"/>
            <a:endCxn id="341" idx="4"/>
          </p:cNvCxnSpPr>
          <p:nvPr/>
        </p:nvCxnSpPr>
        <p:spPr>
          <a:xfrm flipV="1">
            <a:off x="7187943" y="2418589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Oval 348">
            <a:extLst>
              <a:ext uri="{FF2B5EF4-FFF2-40B4-BE49-F238E27FC236}">
                <a16:creationId xmlns:a16="http://schemas.microsoft.com/office/drawing/2014/main" id="{E82AB7C6-984B-272A-67D1-1E4E93BC4D93}"/>
              </a:ext>
            </a:extLst>
          </p:cNvPr>
          <p:cNvSpPr/>
          <p:nvPr/>
        </p:nvSpPr>
        <p:spPr>
          <a:xfrm>
            <a:off x="6103125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835D7D92-8633-112D-5955-127AF71BEA7F}"/>
              </a:ext>
            </a:extLst>
          </p:cNvPr>
          <p:cNvSpPr/>
          <p:nvPr/>
        </p:nvSpPr>
        <p:spPr>
          <a:xfrm>
            <a:off x="6103125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3113511-8CCE-BDAE-B3FA-1443A560185E}"/>
              </a:ext>
            </a:extLst>
          </p:cNvPr>
          <p:cNvSpPr/>
          <p:nvPr/>
        </p:nvSpPr>
        <p:spPr>
          <a:xfrm rot="10800000">
            <a:off x="6103125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2" name="Straight Arrow Connector 351">
            <a:extLst>
              <a:ext uri="{FF2B5EF4-FFF2-40B4-BE49-F238E27FC236}">
                <a16:creationId xmlns:a16="http://schemas.microsoft.com/office/drawing/2014/main" id="{85941205-D9EF-EE61-1A8F-0BDDD6ABAB36}"/>
              </a:ext>
            </a:extLst>
          </p:cNvPr>
          <p:cNvCxnSpPr>
            <a:cxnSpLocks/>
            <a:stCxn id="351" idx="4"/>
            <a:endCxn id="350" idx="4"/>
          </p:cNvCxnSpPr>
          <p:nvPr/>
        </p:nvCxnSpPr>
        <p:spPr>
          <a:xfrm flipV="1">
            <a:off x="6154461" y="2905985"/>
            <a:ext cx="1" cy="827663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or: Curved 352">
            <a:extLst>
              <a:ext uri="{FF2B5EF4-FFF2-40B4-BE49-F238E27FC236}">
                <a16:creationId xmlns:a16="http://schemas.microsoft.com/office/drawing/2014/main" id="{8AE0B1C4-A8B6-E7F7-B33A-AB5797190DA9}"/>
              </a:ext>
            </a:extLst>
          </p:cNvPr>
          <p:cNvCxnSpPr>
            <a:cxnSpLocks/>
          </p:cNvCxnSpPr>
          <p:nvPr/>
        </p:nvCxnSpPr>
        <p:spPr>
          <a:xfrm>
            <a:off x="6198655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A38F70C3-150F-2BE5-5D6E-03432FC204C5}"/>
              </a:ext>
            </a:extLst>
          </p:cNvPr>
          <p:cNvCxnSpPr>
            <a:cxnSpLocks/>
            <a:stCxn id="350" idx="0"/>
            <a:endCxn id="349" idx="4"/>
          </p:cNvCxnSpPr>
          <p:nvPr/>
        </p:nvCxnSpPr>
        <p:spPr>
          <a:xfrm flipV="1">
            <a:off x="6154462" y="2418589"/>
            <a:ext cx="0" cy="384723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6067D5C0-B894-61A0-DE16-2040202FB91A}"/>
              </a:ext>
            </a:extLst>
          </p:cNvPr>
          <p:cNvSpPr/>
          <p:nvPr/>
        </p:nvSpPr>
        <p:spPr>
          <a:xfrm>
            <a:off x="5069644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E666CAB0-E54E-58AD-26E5-822D5C53BD17}"/>
              </a:ext>
            </a:extLst>
          </p:cNvPr>
          <p:cNvSpPr/>
          <p:nvPr/>
        </p:nvSpPr>
        <p:spPr>
          <a:xfrm>
            <a:off x="5069644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83E3977E-6276-E91F-9E43-80BAC7A1227B}"/>
              </a:ext>
            </a:extLst>
          </p:cNvPr>
          <p:cNvSpPr/>
          <p:nvPr/>
        </p:nvSpPr>
        <p:spPr>
          <a:xfrm rot="10800000">
            <a:off x="5069644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8" name="Straight Arrow Connector 357">
            <a:extLst>
              <a:ext uri="{FF2B5EF4-FFF2-40B4-BE49-F238E27FC236}">
                <a16:creationId xmlns:a16="http://schemas.microsoft.com/office/drawing/2014/main" id="{F1E01457-B319-ECE3-DD4A-F1A88EDA0884}"/>
              </a:ext>
            </a:extLst>
          </p:cNvPr>
          <p:cNvCxnSpPr>
            <a:cxnSpLocks/>
            <a:stCxn id="357" idx="4"/>
            <a:endCxn id="356" idx="4"/>
          </p:cNvCxnSpPr>
          <p:nvPr/>
        </p:nvCxnSpPr>
        <p:spPr>
          <a:xfrm flipV="1">
            <a:off x="5120980" y="2905985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nector: Curved 358">
            <a:extLst>
              <a:ext uri="{FF2B5EF4-FFF2-40B4-BE49-F238E27FC236}">
                <a16:creationId xmlns:a16="http://schemas.microsoft.com/office/drawing/2014/main" id="{259FC077-AB55-8A0F-BC73-E02BBF508264}"/>
              </a:ext>
            </a:extLst>
          </p:cNvPr>
          <p:cNvCxnSpPr>
            <a:cxnSpLocks/>
          </p:cNvCxnSpPr>
          <p:nvPr/>
        </p:nvCxnSpPr>
        <p:spPr>
          <a:xfrm>
            <a:off x="5165174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EE0ED509-FCFD-7A1D-E369-7FD05B4658C6}"/>
              </a:ext>
            </a:extLst>
          </p:cNvPr>
          <p:cNvCxnSpPr>
            <a:cxnSpLocks/>
            <a:stCxn id="356" idx="0"/>
            <a:endCxn id="355" idx="4"/>
          </p:cNvCxnSpPr>
          <p:nvPr/>
        </p:nvCxnSpPr>
        <p:spPr>
          <a:xfrm flipV="1">
            <a:off x="5120981" y="2418589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44E5A157-A472-2D4A-F536-4EFCA987E44F}"/>
              </a:ext>
            </a:extLst>
          </p:cNvPr>
          <p:cNvCxnSpPr>
            <a:cxnSpLocks/>
            <a:stCxn id="349" idx="2"/>
            <a:endCxn id="355" idx="6"/>
          </p:cNvCxnSpPr>
          <p:nvPr/>
        </p:nvCxnSpPr>
        <p:spPr>
          <a:xfrm flipH="1">
            <a:off x="5172317" y="2367253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F8094A22-DA09-9BF8-4270-4F5A1B79995A}"/>
              </a:ext>
            </a:extLst>
          </p:cNvPr>
          <p:cNvCxnSpPr>
            <a:cxnSpLocks/>
            <a:stCxn id="341" idx="2"/>
            <a:endCxn id="349" idx="6"/>
          </p:cNvCxnSpPr>
          <p:nvPr/>
        </p:nvCxnSpPr>
        <p:spPr>
          <a:xfrm flipH="1">
            <a:off x="6205798" y="2367253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2227B2C3-CA6E-9663-8627-BE4EDED12A32}"/>
              </a:ext>
            </a:extLst>
          </p:cNvPr>
          <p:cNvCxnSpPr>
            <a:cxnSpLocks/>
            <a:stCxn id="351" idx="3"/>
            <a:endCxn id="342" idx="3"/>
          </p:cNvCxnSpPr>
          <p:nvPr/>
        </p:nvCxnSpPr>
        <p:spPr>
          <a:xfrm flipV="1">
            <a:off x="6190762" y="2890949"/>
            <a:ext cx="960880" cy="857735"/>
          </a:xfrm>
          <a:prstGeom prst="straightConnector1">
            <a:avLst/>
          </a:prstGeom>
          <a:ln w="1270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5DB0DBF0-6DBC-F908-3448-9DB25D5801F3}"/>
              </a:ext>
            </a:extLst>
          </p:cNvPr>
          <p:cNvCxnSpPr>
            <a:cxnSpLocks/>
            <a:stCxn id="351" idx="6"/>
            <a:endCxn id="356" idx="5"/>
          </p:cNvCxnSpPr>
          <p:nvPr/>
        </p:nvCxnSpPr>
        <p:spPr>
          <a:xfrm flipH="1" flipV="1">
            <a:off x="5157281" y="2890949"/>
            <a:ext cx="945844" cy="894035"/>
          </a:xfrm>
          <a:prstGeom prst="straightConnector1">
            <a:avLst/>
          </a:prstGeom>
          <a:ln w="12700">
            <a:solidFill>
              <a:srgbClr val="7030A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DF95D788-6BE4-D1B6-21FC-3A3EA655AA13}"/>
              </a:ext>
            </a:extLst>
          </p:cNvPr>
          <p:cNvGrpSpPr/>
          <p:nvPr/>
        </p:nvGrpSpPr>
        <p:grpSpPr>
          <a:xfrm>
            <a:off x="7052190" y="2070737"/>
            <a:ext cx="560439" cy="1942667"/>
            <a:chOff x="6029607" y="2878037"/>
            <a:chExt cx="560439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26665A0D-C90C-EB0E-84D5-A3ADC5A98EFA}"/>
                    </a:ext>
                  </a:extLst>
                </p:cNvPr>
                <p:cNvSpPr/>
                <p:nvPr/>
              </p:nvSpPr>
              <p:spPr>
                <a:xfrm>
                  <a:off x="6039133" y="334870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26665A0D-C90C-EB0E-84D5-A3ADC5A98E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3348709"/>
                  <a:ext cx="550913" cy="2855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8A4CD60C-D2E6-8603-F091-39C23B657471}"/>
                    </a:ext>
                  </a:extLst>
                </p:cNvPr>
                <p:cNvSpPr/>
                <p:nvPr/>
              </p:nvSpPr>
              <p:spPr>
                <a:xfrm>
                  <a:off x="6029607" y="287803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8A4CD60C-D2E6-8603-F091-39C23B657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607" y="2878037"/>
                  <a:ext cx="550913" cy="28557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EC59235F-69CE-760A-610E-094D9B8D1D2F}"/>
                    </a:ext>
                  </a:extLst>
                </p:cNvPr>
                <p:cNvSpPr/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EC59235F-69CE-760A-610E-094D9B8D1D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D102442E-04C4-3204-EE11-C6481DE9387F}"/>
              </a:ext>
            </a:extLst>
          </p:cNvPr>
          <p:cNvGrpSpPr/>
          <p:nvPr/>
        </p:nvGrpSpPr>
        <p:grpSpPr>
          <a:xfrm>
            <a:off x="6105671" y="2070737"/>
            <a:ext cx="550913" cy="1942667"/>
            <a:chOff x="5081289" y="2935187"/>
            <a:chExt cx="550913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76ED12C2-B937-AE3F-2BCB-A0A2F2FF5DD6}"/>
                    </a:ext>
                  </a:extLst>
                </p:cNvPr>
                <p:cNvSpPr/>
                <p:nvPr/>
              </p:nvSpPr>
              <p:spPr>
                <a:xfrm>
                  <a:off x="5081289" y="333888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76ED12C2-B937-AE3F-2BCB-A0A2F2FF5D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3338884"/>
                  <a:ext cx="550913" cy="2855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83731FCD-196D-D6C1-B15C-AA9CCDF06573}"/>
                    </a:ext>
                  </a:extLst>
                </p:cNvPr>
                <p:cNvSpPr/>
                <p:nvPr/>
              </p:nvSpPr>
              <p:spPr>
                <a:xfrm>
                  <a:off x="5081289" y="293518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83731FCD-196D-D6C1-B15C-AA9CCDF06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2935187"/>
                  <a:ext cx="550913" cy="2855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4A66D9AE-E9EB-9C6C-7FD1-0FEF99DE7168}"/>
                    </a:ext>
                  </a:extLst>
                </p:cNvPr>
                <p:cNvSpPr/>
                <p:nvPr/>
              </p:nvSpPr>
              <p:spPr>
                <a:xfrm>
                  <a:off x="5081289" y="459228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4A66D9AE-E9EB-9C6C-7FD1-0FEF99DE71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4592284"/>
                  <a:ext cx="550913" cy="28557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E3C2E2A7-34C3-9724-1B93-CF142FC9BFEA}"/>
              </a:ext>
            </a:extLst>
          </p:cNvPr>
          <p:cNvGrpSpPr/>
          <p:nvPr/>
        </p:nvGrpSpPr>
        <p:grpSpPr>
          <a:xfrm>
            <a:off x="5073420" y="2070737"/>
            <a:ext cx="550913" cy="1942667"/>
            <a:chOff x="6191533" y="3030437"/>
            <a:chExt cx="550913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DD5A6696-D123-CFFD-D0A5-EB1F7307EA4F}"/>
                    </a:ext>
                  </a:extLst>
                </p:cNvPr>
                <p:cNvSpPr/>
                <p:nvPr/>
              </p:nvSpPr>
              <p:spPr>
                <a:xfrm>
                  <a:off x="6191533" y="350110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DD5A6696-D123-CFFD-D0A5-EB1F7307E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3501109"/>
                  <a:ext cx="550913" cy="28557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49697AEE-BFF1-313E-CD17-8C90CA30B3D1}"/>
                    </a:ext>
                  </a:extLst>
                </p:cNvPr>
                <p:cNvSpPr/>
                <p:nvPr/>
              </p:nvSpPr>
              <p:spPr>
                <a:xfrm>
                  <a:off x="6191533" y="303043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49697AEE-BFF1-313E-CD17-8C90CA30B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3030437"/>
                  <a:ext cx="550913" cy="28557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7F227871-10FA-A867-519F-B8AE0E8C1B43}"/>
                    </a:ext>
                  </a:extLst>
                </p:cNvPr>
                <p:cNvSpPr/>
                <p:nvPr/>
              </p:nvSpPr>
              <p:spPr>
                <a:xfrm>
                  <a:off x="6191533" y="46875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7F227871-10FA-A867-519F-B8AE0E8C1B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4687534"/>
                  <a:ext cx="550913" cy="28557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2" name="Rectangle 381">
            <a:extLst>
              <a:ext uri="{FF2B5EF4-FFF2-40B4-BE49-F238E27FC236}">
                <a16:creationId xmlns:a16="http://schemas.microsoft.com/office/drawing/2014/main" id="{CAC6B802-3555-A6A4-CBB7-57AE3EF97280}"/>
              </a:ext>
            </a:extLst>
          </p:cNvPr>
          <p:cNvSpPr/>
          <p:nvPr/>
        </p:nvSpPr>
        <p:spPr>
          <a:xfrm>
            <a:off x="4564957" y="2154975"/>
            <a:ext cx="226865" cy="180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A7BF84-7280-CAD0-77E2-7BDA436EA3EA}"/>
              </a:ext>
            </a:extLst>
          </p:cNvPr>
          <p:cNvSpPr/>
          <p:nvPr/>
        </p:nvSpPr>
        <p:spPr>
          <a:xfrm>
            <a:off x="3389486" y="229128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434F13-0E04-0FE4-BFC9-D49BF6F7FFE2}"/>
              </a:ext>
            </a:extLst>
          </p:cNvPr>
          <p:cNvSpPr/>
          <p:nvPr/>
        </p:nvSpPr>
        <p:spPr>
          <a:xfrm>
            <a:off x="3389486" y="277868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455799-A129-10A4-A056-12370337C7B2}"/>
              </a:ext>
            </a:extLst>
          </p:cNvPr>
          <p:cNvSpPr/>
          <p:nvPr/>
        </p:nvSpPr>
        <p:spPr>
          <a:xfrm rot="10800000">
            <a:off x="3389486" y="3709020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87CEE8-35E1-EF6D-7E93-0E4E4E2C1A7C}"/>
              </a:ext>
            </a:extLst>
          </p:cNvPr>
          <p:cNvCxnSpPr>
            <a:cxnSpLocks/>
            <a:stCxn id="6" idx="4"/>
            <a:endCxn id="5" idx="4"/>
          </p:cNvCxnSpPr>
          <p:nvPr/>
        </p:nvCxnSpPr>
        <p:spPr>
          <a:xfrm flipV="1">
            <a:off x="3440822" y="2881357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C5062F41-8090-F81A-45B4-B1967DD6F31E}"/>
              </a:ext>
            </a:extLst>
          </p:cNvPr>
          <p:cNvCxnSpPr>
            <a:cxnSpLocks/>
          </p:cNvCxnSpPr>
          <p:nvPr/>
        </p:nvCxnSpPr>
        <p:spPr>
          <a:xfrm>
            <a:off x="3485016" y="2810973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A9A0A7-018A-EF5A-B1DC-D9498BAF9CE2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flipV="1">
            <a:off x="3440823" y="2393961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CF1DAA3-FA14-2336-BDF3-2039F4482477}"/>
              </a:ext>
            </a:extLst>
          </p:cNvPr>
          <p:cNvSpPr/>
          <p:nvPr/>
        </p:nvSpPr>
        <p:spPr>
          <a:xfrm>
            <a:off x="1797864" y="2291288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7F3839-0EED-EE1F-3AF5-78B719F23F26}"/>
              </a:ext>
            </a:extLst>
          </p:cNvPr>
          <p:cNvCxnSpPr>
            <a:cxnSpLocks/>
            <a:stCxn id="49" idx="1"/>
            <a:endCxn id="10" idx="5"/>
          </p:cNvCxnSpPr>
          <p:nvPr/>
        </p:nvCxnSpPr>
        <p:spPr>
          <a:xfrm flipH="1" flipV="1">
            <a:off x="1885501" y="2378925"/>
            <a:ext cx="665310" cy="402644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F0AC9F-BA1B-B1D7-5D2D-FBC1DA95C677}"/>
              </a:ext>
            </a:extLst>
          </p:cNvPr>
          <p:cNvGrpSpPr/>
          <p:nvPr/>
        </p:nvGrpSpPr>
        <p:grpSpPr>
          <a:xfrm>
            <a:off x="3215909" y="1967816"/>
            <a:ext cx="694972" cy="2020960"/>
            <a:chOff x="5940446" y="2799744"/>
            <a:chExt cx="694972" cy="202096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FDCA7F-EFC2-B720-E041-79B2426CB5BF}"/>
                </a:ext>
              </a:extLst>
            </p:cNvPr>
            <p:cNvSpPr/>
            <p:nvPr/>
          </p:nvSpPr>
          <p:spPr>
            <a:xfrm>
              <a:off x="6084505" y="3348709"/>
              <a:ext cx="550913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price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6A49F3-7DE0-DD7E-FECF-0B8652864AA4}"/>
                    </a:ext>
                  </a:extLst>
                </p:cNvPr>
                <p:cNvSpPr/>
                <p:nvPr/>
              </p:nvSpPr>
              <p:spPr>
                <a:xfrm>
                  <a:off x="5940446" y="279974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𝑤𝑖𝑛𝑑</m:t>
                        </m:r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6A49F3-7DE0-DD7E-FECF-0B8652864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446" y="2799744"/>
                  <a:ext cx="550913" cy="28557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AD5E7C-F5A6-131D-5847-7366E029F517}"/>
                    </a:ext>
                  </a:extLst>
                </p:cNvPr>
                <p:cNvSpPr/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𝑑𝑒𝑚𝑎𝑛𝑑</m:t>
                        </m:r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AD5E7C-F5A6-131D-5847-7366E029F5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blipFill>
                  <a:blip r:embed="rId24"/>
                  <a:stretch>
                    <a:fillRect l="-14444" r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CE95975-8960-C674-90AA-FD0191094A64}"/>
              </a:ext>
            </a:extLst>
          </p:cNvPr>
          <p:cNvSpPr/>
          <p:nvPr/>
        </p:nvSpPr>
        <p:spPr>
          <a:xfrm>
            <a:off x="1376582" y="1986670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w</a:t>
            </a:r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eather</a:t>
            </a:r>
          </a:p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conditions</a:t>
            </a:r>
            <a:endParaRPr lang="de-DE" sz="1200" b="0" i="1" noProof="1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E33338-8C40-EE08-56D4-537C4FD54A6B}"/>
              </a:ext>
            </a:extLst>
          </p:cNvPr>
          <p:cNvCxnSpPr>
            <a:cxnSpLocks/>
            <a:stCxn id="4" idx="2"/>
            <a:endCxn id="10" idx="6"/>
          </p:cNvCxnSpPr>
          <p:nvPr/>
        </p:nvCxnSpPr>
        <p:spPr>
          <a:xfrm flipH="1">
            <a:off x="1900537" y="2342625"/>
            <a:ext cx="1488949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3B537B5-E082-2AA9-7179-CA3EFCB7CE5E}"/>
              </a:ext>
            </a:extLst>
          </p:cNvPr>
          <p:cNvSpPr/>
          <p:nvPr/>
        </p:nvSpPr>
        <p:spPr>
          <a:xfrm>
            <a:off x="2535775" y="2766533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BD8E410-35EF-83ED-95E5-3108B0CB5EBB}"/>
              </a:ext>
            </a:extLst>
          </p:cNvPr>
          <p:cNvSpPr/>
          <p:nvPr/>
        </p:nvSpPr>
        <p:spPr>
          <a:xfrm>
            <a:off x="2407343" y="2471108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temper-ature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F8E1447-FA28-527C-CBE0-FF77B88431EE}"/>
              </a:ext>
            </a:extLst>
          </p:cNvPr>
          <p:cNvCxnSpPr>
            <a:cxnSpLocks/>
            <a:stCxn id="6" idx="5"/>
            <a:endCxn id="49" idx="4"/>
          </p:cNvCxnSpPr>
          <p:nvPr/>
        </p:nvCxnSpPr>
        <p:spPr>
          <a:xfrm flipH="1" flipV="1">
            <a:off x="2587112" y="2869206"/>
            <a:ext cx="817410" cy="85485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B8D7B9A-4627-A000-C1D6-FABD0C8B8C68}"/>
              </a:ext>
            </a:extLst>
          </p:cNvPr>
          <p:cNvSpPr/>
          <p:nvPr/>
        </p:nvSpPr>
        <p:spPr>
          <a:xfrm>
            <a:off x="391333" y="3222098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clowdiness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E9B0325-26C1-DF55-8F17-46DA2DDFDC74}"/>
              </a:ext>
            </a:extLst>
          </p:cNvPr>
          <p:cNvSpPr/>
          <p:nvPr/>
        </p:nvSpPr>
        <p:spPr>
          <a:xfrm>
            <a:off x="2082990" y="3110217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D2B5300-1AD8-F3F4-4715-E2540C79A23B}"/>
              </a:ext>
            </a:extLst>
          </p:cNvPr>
          <p:cNvCxnSpPr>
            <a:cxnSpLocks/>
            <a:stCxn id="58" idx="0"/>
            <a:endCxn id="10" idx="4"/>
          </p:cNvCxnSpPr>
          <p:nvPr/>
        </p:nvCxnSpPr>
        <p:spPr>
          <a:xfrm flipH="1" flipV="1">
            <a:off x="1849201" y="2393961"/>
            <a:ext cx="285126" cy="716256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568966D1-8CA9-F352-41B1-A8C96087E560}"/>
              </a:ext>
            </a:extLst>
          </p:cNvPr>
          <p:cNvSpPr/>
          <p:nvPr/>
        </p:nvSpPr>
        <p:spPr>
          <a:xfrm>
            <a:off x="2260390" y="3374360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4103609-FB02-8B02-1DC7-358B5E3ED205}"/>
              </a:ext>
            </a:extLst>
          </p:cNvPr>
          <p:cNvSpPr/>
          <p:nvPr/>
        </p:nvSpPr>
        <p:spPr>
          <a:xfrm>
            <a:off x="533474" y="3570090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irradiation</a:t>
            </a:r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4145E803-012E-5FAD-DEEA-9151C4329C3B}"/>
              </a:ext>
            </a:extLst>
          </p:cNvPr>
          <p:cNvCxnSpPr>
            <a:cxnSpLocks/>
            <a:stCxn id="257" idx="1"/>
            <a:endCxn id="58" idx="5"/>
          </p:cNvCxnSpPr>
          <p:nvPr/>
        </p:nvCxnSpPr>
        <p:spPr>
          <a:xfrm flipH="1" flipV="1">
            <a:off x="2170627" y="3197854"/>
            <a:ext cx="104799" cy="191542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>
            <a:extLst>
              <a:ext uri="{FF2B5EF4-FFF2-40B4-BE49-F238E27FC236}">
                <a16:creationId xmlns:a16="http://schemas.microsoft.com/office/drawing/2014/main" id="{16F10BAD-A788-6A88-0B49-60FAA0400C80}"/>
              </a:ext>
            </a:extLst>
          </p:cNvPr>
          <p:cNvSpPr/>
          <p:nvPr/>
        </p:nvSpPr>
        <p:spPr>
          <a:xfrm>
            <a:off x="2645011" y="32829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CDA3E6F6-3BF7-AB6F-6FB5-28B1907C98BB}"/>
              </a:ext>
            </a:extLst>
          </p:cNvPr>
          <p:cNvSpPr/>
          <p:nvPr/>
        </p:nvSpPr>
        <p:spPr>
          <a:xfrm>
            <a:off x="2388549" y="3427305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solar generation</a:t>
            </a:r>
          </a:p>
        </p:txBody>
      </p: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296B5D67-18A4-7640-5346-5D8EA73F8A2B}"/>
              </a:ext>
            </a:extLst>
          </p:cNvPr>
          <p:cNvCxnSpPr>
            <a:cxnSpLocks/>
            <a:stCxn id="5" idx="2"/>
            <a:endCxn id="263" idx="7"/>
          </p:cNvCxnSpPr>
          <p:nvPr/>
        </p:nvCxnSpPr>
        <p:spPr>
          <a:xfrm flipH="1">
            <a:off x="2732648" y="2830021"/>
            <a:ext cx="656838" cy="46792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917F3A4F-C373-3308-513A-D8F802ABD3A1}"/>
              </a:ext>
            </a:extLst>
          </p:cNvPr>
          <p:cNvCxnSpPr>
            <a:cxnSpLocks/>
            <a:stCxn id="263" idx="2"/>
            <a:endCxn id="257" idx="7"/>
          </p:cNvCxnSpPr>
          <p:nvPr/>
        </p:nvCxnSpPr>
        <p:spPr>
          <a:xfrm flipH="1">
            <a:off x="2348027" y="3334249"/>
            <a:ext cx="296984" cy="5514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71893F08-250F-7A9F-2386-E848320EF375}"/>
              </a:ext>
            </a:extLst>
          </p:cNvPr>
          <p:cNvCxnSpPr>
            <a:cxnSpLocks/>
            <a:endCxn id="257" idx="5"/>
          </p:cNvCxnSpPr>
          <p:nvPr/>
        </p:nvCxnSpPr>
        <p:spPr>
          <a:xfrm flipV="1">
            <a:off x="2330780" y="3461997"/>
            <a:ext cx="17247" cy="526779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val 276">
            <a:extLst>
              <a:ext uri="{FF2B5EF4-FFF2-40B4-BE49-F238E27FC236}">
                <a16:creationId xmlns:a16="http://schemas.microsoft.com/office/drawing/2014/main" id="{60E6B0B6-D40F-0D7B-D815-F2E13DF14C77}"/>
              </a:ext>
            </a:extLst>
          </p:cNvPr>
          <p:cNvSpPr/>
          <p:nvPr/>
        </p:nvSpPr>
        <p:spPr>
          <a:xfrm>
            <a:off x="2282554" y="3999862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0331ECC-B85F-CA94-3DA5-93AAC8A20598}"/>
              </a:ext>
            </a:extLst>
          </p:cNvPr>
          <p:cNvSpPr/>
          <p:nvPr/>
        </p:nvSpPr>
        <p:spPr>
          <a:xfrm>
            <a:off x="930857" y="4200889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demand for lighting</a:t>
            </a:r>
          </a:p>
        </p:txBody>
      </p: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36ADE9C3-6349-5FB4-FE93-8EB143758E0B}"/>
              </a:ext>
            </a:extLst>
          </p:cNvPr>
          <p:cNvCxnSpPr>
            <a:cxnSpLocks/>
            <a:endCxn id="277" idx="6"/>
          </p:cNvCxnSpPr>
          <p:nvPr/>
        </p:nvCxnSpPr>
        <p:spPr>
          <a:xfrm flipH="1">
            <a:off x="2385227" y="3748684"/>
            <a:ext cx="1004258" cy="30251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B5A7-A074-E19F-C150-9588AE27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4B3CEA-0A6F-5036-07D0-5F238E5D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71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9FD2-6746-D55D-EF11-72143322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557" y="23240"/>
            <a:ext cx="10515600" cy="1325563"/>
          </a:xfrm>
        </p:spPr>
        <p:txBody>
          <a:bodyPr/>
          <a:lstStyle/>
          <a:p>
            <a:r>
              <a:rPr lang="en-US" noProof="0"/>
              <a:t>Complex model 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425532-E02C-01EA-061C-1EE86FCD72FB}"/>
              </a:ext>
            </a:extLst>
          </p:cNvPr>
          <p:cNvSpPr/>
          <p:nvPr/>
        </p:nvSpPr>
        <p:spPr>
          <a:xfrm>
            <a:off x="7797121" y="3353112"/>
            <a:ext cx="679284" cy="520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E2DD23B-2D3A-EEC1-CA74-7AB4C274D2BA}"/>
              </a:ext>
            </a:extLst>
          </p:cNvPr>
          <p:cNvGrpSpPr/>
          <p:nvPr/>
        </p:nvGrpSpPr>
        <p:grpSpPr>
          <a:xfrm>
            <a:off x="7695612" y="2052188"/>
            <a:ext cx="3291528" cy="1942667"/>
            <a:chOff x="5565316" y="1569239"/>
            <a:chExt cx="3291528" cy="1942667"/>
          </a:xfrm>
        </p:grpSpPr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1BE3929F-79B2-0503-71DB-DC4CD9B82E5B}"/>
                </a:ext>
              </a:extLst>
            </p:cNvPr>
            <p:cNvCxnSpPr>
              <a:cxnSpLocks/>
              <a:stCxn id="322" idx="4"/>
              <a:endCxn id="333" idx="4"/>
            </p:cNvCxnSpPr>
            <p:nvPr/>
          </p:nvCxnSpPr>
          <p:spPr>
            <a:xfrm flipV="1">
              <a:off x="8432157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or: Curved 285">
              <a:extLst>
                <a:ext uri="{FF2B5EF4-FFF2-40B4-BE49-F238E27FC236}">
                  <a16:creationId xmlns:a16="http://schemas.microsoft.com/office/drawing/2014/main" id="{2CE782A4-EAF0-EE95-59C1-C330FF540670}"/>
                </a:ext>
              </a:extLst>
            </p:cNvPr>
            <p:cNvCxnSpPr>
              <a:cxnSpLocks/>
            </p:cNvCxnSpPr>
            <p:nvPr/>
          </p:nvCxnSpPr>
          <p:spPr>
            <a:xfrm>
              <a:off x="8476351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032B5524-8BD3-6547-12DC-3BC51260DA8F}"/>
                </a:ext>
              </a:extLst>
            </p:cNvPr>
            <p:cNvCxnSpPr>
              <a:cxnSpLocks/>
              <a:stCxn id="333" idx="0"/>
              <a:endCxn id="321" idx="4"/>
            </p:cNvCxnSpPr>
            <p:nvPr/>
          </p:nvCxnSpPr>
          <p:spPr>
            <a:xfrm flipV="1">
              <a:off x="8432158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5D112980-E8F4-2842-5D05-BC3A5AA93B26}"/>
                </a:ext>
              </a:extLst>
            </p:cNvPr>
            <p:cNvCxnSpPr>
              <a:cxnSpLocks/>
              <a:stCxn id="324" idx="4"/>
              <a:endCxn id="334" idx="4"/>
            </p:cNvCxnSpPr>
            <p:nvPr/>
          </p:nvCxnSpPr>
          <p:spPr>
            <a:xfrm flipV="1">
              <a:off x="7398676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ctor: Curved 288">
              <a:extLst>
                <a:ext uri="{FF2B5EF4-FFF2-40B4-BE49-F238E27FC236}">
                  <a16:creationId xmlns:a16="http://schemas.microsoft.com/office/drawing/2014/main" id="{0A0B2DFF-89AD-7DD1-2BF9-A9EFC04BB3B3}"/>
                </a:ext>
              </a:extLst>
            </p:cNvPr>
            <p:cNvCxnSpPr>
              <a:cxnSpLocks/>
            </p:cNvCxnSpPr>
            <p:nvPr/>
          </p:nvCxnSpPr>
          <p:spPr>
            <a:xfrm>
              <a:off x="7442870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76D120CA-6194-BC86-5A12-45E48AD8DCFA}"/>
                </a:ext>
              </a:extLst>
            </p:cNvPr>
            <p:cNvCxnSpPr>
              <a:cxnSpLocks/>
              <a:stCxn id="334" idx="0"/>
              <a:endCxn id="323" idx="4"/>
            </p:cNvCxnSpPr>
            <p:nvPr/>
          </p:nvCxnSpPr>
          <p:spPr>
            <a:xfrm flipV="1">
              <a:off x="7398677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5A06528E-D577-8EC8-4290-0D09F6CCC869}"/>
                </a:ext>
              </a:extLst>
            </p:cNvPr>
            <p:cNvCxnSpPr>
              <a:cxnSpLocks/>
              <a:stCxn id="326" idx="4"/>
              <a:endCxn id="335" idx="4"/>
            </p:cNvCxnSpPr>
            <p:nvPr/>
          </p:nvCxnSpPr>
          <p:spPr>
            <a:xfrm flipV="1">
              <a:off x="6365195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ctor: Curved 291">
              <a:extLst>
                <a:ext uri="{FF2B5EF4-FFF2-40B4-BE49-F238E27FC236}">
                  <a16:creationId xmlns:a16="http://schemas.microsoft.com/office/drawing/2014/main" id="{CD4C55D6-806A-9538-52A4-F5F22B7217F7}"/>
                </a:ext>
              </a:extLst>
            </p:cNvPr>
            <p:cNvCxnSpPr>
              <a:cxnSpLocks/>
            </p:cNvCxnSpPr>
            <p:nvPr/>
          </p:nvCxnSpPr>
          <p:spPr>
            <a:xfrm>
              <a:off x="6409389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10D2F851-E1CD-8137-55C1-99CBE472C430}"/>
                </a:ext>
              </a:extLst>
            </p:cNvPr>
            <p:cNvCxnSpPr>
              <a:cxnSpLocks/>
              <a:stCxn id="335" idx="0"/>
              <a:endCxn id="325" idx="4"/>
            </p:cNvCxnSpPr>
            <p:nvPr/>
          </p:nvCxnSpPr>
          <p:spPr>
            <a:xfrm flipV="1">
              <a:off x="6365196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C180447B-57AE-25FF-D858-E62C20AF08D4}"/>
                </a:ext>
              </a:extLst>
            </p:cNvPr>
            <p:cNvCxnSpPr>
              <a:cxnSpLocks/>
              <a:stCxn id="333" idx="2"/>
              <a:endCxn id="334" idx="6"/>
            </p:cNvCxnSpPr>
            <p:nvPr/>
          </p:nvCxnSpPr>
          <p:spPr>
            <a:xfrm flipH="1">
              <a:off x="7450013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87C4CC25-1DEF-B27E-7343-B460E0853C7B}"/>
                </a:ext>
              </a:extLst>
            </p:cNvPr>
            <p:cNvCxnSpPr>
              <a:cxnSpLocks/>
              <a:stCxn id="334" idx="2"/>
              <a:endCxn id="335" idx="6"/>
            </p:cNvCxnSpPr>
            <p:nvPr/>
          </p:nvCxnSpPr>
          <p:spPr>
            <a:xfrm flipH="1">
              <a:off x="6416532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EE6340BA-E293-69F0-3088-37A8E68BDB16}"/>
                </a:ext>
              </a:extLst>
            </p:cNvPr>
            <p:cNvCxnSpPr>
              <a:cxnSpLocks/>
              <a:stCxn id="323" idx="2"/>
              <a:endCxn id="325" idx="6"/>
            </p:cNvCxnSpPr>
            <p:nvPr/>
          </p:nvCxnSpPr>
          <p:spPr>
            <a:xfrm flipH="1">
              <a:off x="6416532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FBB64E69-BBD2-BCDC-F46B-7FCC288E06ED}"/>
                </a:ext>
              </a:extLst>
            </p:cNvPr>
            <p:cNvCxnSpPr>
              <a:cxnSpLocks/>
              <a:stCxn id="321" idx="2"/>
              <a:endCxn id="323" idx="6"/>
            </p:cNvCxnSpPr>
            <p:nvPr/>
          </p:nvCxnSpPr>
          <p:spPr>
            <a:xfrm flipH="1">
              <a:off x="7450013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/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/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/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/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/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/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/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/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/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0F10446-98A3-AC5C-0D81-19B50763F26F}"/>
                </a:ext>
              </a:extLst>
            </p:cNvPr>
            <p:cNvSpPr/>
            <p:nvPr/>
          </p:nvSpPr>
          <p:spPr>
            <a:xfrm rot="10800000">
              <a:off x="8055786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620F7E94-F2E2-0146-40A5-41812BEF2A73}"/>
                </a:ext>
              </a:extLst>
            </p:cNvPr>
            <p:cNvSpPr/>
            <p:nvPr/>
          </p:nvSpPr>
          <p:spPr>
            <a:xfrm rot="10800000">
              <a:off x="7022305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BB91FB5-A725-140B-25C1-C081267B7473}"/>
                </a:ext>
              </a:extLst>
            </p:cNvPr>
            <p:cNvSpPr/>
            <p:nvPr/>
          </p:nvSpPr>
          <p:spPr>
            <a:xfrm rot="10800000">
              <a:off x="5988824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/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100" b="0" noProof="1">
                    <a:solidFill>
                      <a:srgbClr val="C55A1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/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2" name="Straight Arrow Connector 311">
              <a:extLst>
                <a:ext uri="{FF2B5EF4-FFF2-40B4-BE49-F238E27FC236}">
                  <a16:creationId xmlns:a16="http://schemas.microsoft.com/office/drawing/2014/main" id="{3D25D846-F5DB-C74D-576F-4090FED65358}"/>
                </a:ext>
              </a:extLst>
            </p:cNvPr>
            <p:cNvCxnSpPr>
              <a:cxnSpLocks/>
              <a:stCxn id="333" idx="3"/>
              <a:endCxn id="307" idx="3"/>
            </p:cNvCxnSpPr>
            <p:nvPr/>
          </p:nvCxnSpPr>
          <p:spPr>
            <a:xfrm flipH="1">
              <a:off x="8143423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D9768A2D-2775-0055-753B-79CB8A3026E9}"/>
                </a:ext>
              </a:extLst>
            </p:cNvPr>
            <p:cNvCxnSpPr>
              <a:cxnSpLocks/>
              <a:stCxn id="322" idx="5"/>
              <a:endCxn id="307" idx="1"/>
            </p:cNvCxnSpPr>
            <p:nvPr/>
          </p:nvCxnSpPr>
          <p:spPr>
            <a:xfrm flipH="1" flipV="1">
              <a:off x="8143423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6D7EADA8-91C7-85D2-102D-CB5A011AD643}"/>
                </a:ext>
              </a:extLst>
            </p:cNvPr>
            <p:cNvCxnSpPr>
              <a:cxnSpLocks/>
              <a:stCxn id="334" idx="3"/>
              <a:endCxn id="308" idx="3"/>
            </p:cNvCxnSpPr>
            <p:nvPr/>
          </p:nvCxnSpPr>
          <p:spPr>
            <a:xfrm flipH="1">
              <a:off x="7109942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08F7B88C-555C-47E9-ACBD-9EC2CFCFF1FB}"/>
                </a:ext>
              </a:extLst>
            </p:cNvPr>
            <p:cNvCxnSpPr>
              <a:cxnSpLocks/>
              <a:stCxn id="324" idx="5"/>
              <a:endCxn id="308" idx="1"/>
            </p:cNvCxnSpPr>
            <p:nvPr/>
          </p:nvCxnSpPr>
          <p:spPr>
            <a:xfrm flipH="1" flipV="1">
              <a:off x="7109942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B2726411-E5AE-8851-515D-3CC5666D4213}"/>
                </a:ext>
              </a:extLst>
            </p:cNvPr>
            <p:cNvCxnSpPr>
              <a:cxnSpLocks/>
              <a:stCxn id="335" idx="3"/>
              <a:endCxn id="309" idx="3"/>
            </p:cNvCxnSpPr>
            <p:nvPr/>
          </p:nvCxnSpPr>
          <p:spPr>
            <a:xfrm flipH="1">
              <a:off x="6076461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>
              <a:extLst>
                <a:ext uri="{FF2B5EF4-FFF2-40B4-BE49-F238E27FC236}">
                  <a16:creationId xmlns:a16="http://schemas.microsoft.com/office/drawing/2014/main" id="{DFB749EB-0C23-E615-D5EB-10CEC7023892}"/>
                </a:ext>
              </a:extLst>
            </p:cNvPr>
            <p:cNvCxnSpPr>
              <a:cxnSpLocks/>
              <a:stCxn id="326" idx="5"/>
              <a:endCxn id="309" idx="1"/>
            </p:cNvCxnSpPr>
            <p:nvPr/>
          </p:nvCxnSpPr>
          <p:spPr>
            <a:xfrm flipH="1" flipV="1">
              <a:off x="6076461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id="{1E9E632D-40A0-7AE7-4F0E-CE32E18B7959}"/>
                </a:ext>
              </a:extLst>
            </p:cNvPr>
            <p:cNvCxnSpPr>
              <a:cxnSpLocks/>
              <a:stCxn id="308" idx="6"/>
              <a:endCxn id="309" idx="2"/>
            </p:cNvCxnSpPr>
            <p:nvPr/>
          </p:nvCxnSpPr>
          <p:spPr>
            <a:xfrm flipH="1">
              <a:off x="6091497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A6A9C0C9-CA20-3C2C-B15B-ABE42B1DDF1F}"/>
                </a:ext>
              </a:extLst>
            </p:cNvPr>
            <p:cNvCxnSpPr>
              <a:cxnSpLocks/>
              <a:stCxn id="307" idx="6"/>
              <a:endCxn id="308" idx="2"/>
            </p:cNvCxnSpPr>
            <p:nvPr/>
          </p:nvCxnSpPr>
          <p:spPr>
            <a:xfrm flipH="1">
              <a:off x="7124978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DE08DF88-2E54-227E-F490-AB2B74C287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5316" y="2820860"/>
              <a:ext cx="414881" cy="6597"/>
            </a:xfrm>
            <a:prstGeom prst="straightConnector1">
              <a:avLst/>
            </a:prstGeom>
            <a:ln w="12700">
              <a:solidFill>
                <a:srgbClr val="C55A1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EA8C058-0862-B3B1-FDB5-2875174502A7}"/>
                </a:ext>
              </a:extLst>
            </p:cNvPr>
            <p:cNvSpPr/>
            <p:nvPr/>
          </p:nvSpPr>
          <p:spPr>
            <a:xfrm>
              <a:off x="8380821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C2709B7-FAF5-9688-A9CB-667F1DDC80E7}"/>
                </a:ext>
              </a:extLst>
            </p:cNvPr>
            <p:cNvSpPr/>
            <p:nvPr/>
          </p:nvSpPr>
          <p:spPr>
            <a:xfrm rot="10800000">
              <a:off x="8380821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5645931D-ABB6-1363-49BA-900AA7DB4B6D}"/>
                </a:ext>
              </a:extLst>
            </p:cNvPr>
            <p:cNvSpPr/>
            <p:nvPr/>
          </p:nvSpPr>
          <p:spPr>
            <a:xfrm>
              <a:off x="7347340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6EA14B5A-6C53-DA2D-1B8D-EEFB8BCC74D4}"/>
                </a:ext>
              </a:extLst>
            </p:cNvPr>
            <p:cNvSpPr/>
            <p:nvPr/>
          </p:nvSpPr>
          <p:spPr>
            <a:xfrm rot="10800000">
              <a:off x="7347340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B02D34E9-5465-FA37-BC00-BCCE132D0BB6}"/>
                </a:ext>
              </a:extLst>
            </p:cNvPr>
            <p:cNvSpPr/>
            <p:nvPr/>
          </p:nvSpPr>
          <p:spPr>
            <a:xfrm>
              <a:off x="6313859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45E07F2D-5BCC-3B28-52AF-35E0F498EDE0}"/>
                </a:ext>
              </a:extLst>
            </p:cNvPr>
            <p:cNvSpPr/>
            <p:nvPr/>
          </p:nvSpPr>
          <p:spPr>
            <a:xfrm rot="10800000">
              <a:off x="6313859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18403E06-AD3F-CA15-5EDD-D64B27D192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1865754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8ED8C898-02BA-846C-2947-290527F4EE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2342077"/>
              <a:ext cx="699330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E900E75A-5EF4-6E6C-888F-FEF9A4D5351E}"/>
                </a:ext>
              </a:extLst>
            </p:cNvPr>
            <p:cNvSpPr/>
            <p:nvPr/>
          </p:nvSpPr>
          <p:spPr>
            <a:xfrm>
              <a:off x="5585354" y="1677988"/>
              <a:ext cx="433582" cy="77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/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713593BE-C714-99CE-A9EE-50381F570B5D}"/>
                </a:ext>
              </a:extLst>
            </p:cNvPr>
            <p:cNvCxnSpPr>
              <a:cxnSpLocks/>
              <a:stCxn id="322" idx="6"/>
              <a:endCxn id="334" idx="5"/>
            </p:cNvCxnSpPr>
            <p:nvPr/>
          </p:nvCxnSpPr>
          <p:spPr>
            <a:xfrm flipH="1" flipV="1">
              <a:off x="7434977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59555174-5741-47E1-D1EF-EF4A20E11FBF}"/>
                </a:ext>
              </a:extLst>
            </p:cNvPr>
            <p:cNvCxnSpPr>
              <a:cxnSpLocks/>
              <a:stCxn id="324" idx="6"/>
              <a:endCxn id="335" idx="5"/>
            </p:cNvCxnSpPr>
            <p:nvPr/>
          </p:nvCxnSpPr>
          <p:spPr>
            <a:xfrm flipH="1" flipV="1">
              <a:off x="6401496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53B18036-5E26-130B-3C2E-D3BDBEA949EE}"/>
                </a:ext>
              </a:extLst>
            </p:cNvPr>
            <p:cNvSpPr/>
            <p:nvPr/>
          </p:nvSpPr>
          <p:spPr>
            <a:xfrm>
              <a:off x="8380821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DFE7F630-2854-5401-9051-0E06AEE3B51A}"/>
                </a:ext>
              </a:extLst>
            </p:cNvPr>
            <p:cNvSpPr/>
            <p:nvPr/>
          </p:nvSpPr>
          <p:spPr>
            <a:xfrm>
              <a:off x="7347340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CCAAEB92-534E-B397-01DC-A6CE04489712}"/>
                </a:ext>
              </a:extLst>
            </p:cNvPr>
            <p:cNvSpPr/>
            <p:nvPr/>
          </p:nvSpPr>
          <p:spPr>
            <a:xfrm>
              <a:off x="6313859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7" name="Rectangle 346">
            <a:extLst>
              <a:ext uri="{FF2B5EF4-FFF2-40B4-BE49-F238E27FC236}">
                <a16:creationId xmlns:a16="http://schemas.microsoft.com/office/drawing/2014/main" id="{AF59D92B-F16A-0E56-42F6-157270EFFDFA}"/>
              </a:ext>
            </a:extLst>
          </p:cNvPr>
          <p:cNvSpPr/>
          <p:nvPr/>
        </p:nvSpPr>
        <p:spPr>
          <a:xfrm>
            <a:off x="7480566" y="3017443"/>
            <a:ext cx="433582" cy="77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DCD45C31-BDDE-0941-54BD-4D6D5BFF9044}"/>
              </a:ext>
            </a:extLst>
          </p:cNvPr>
          <p:cNvSpPr/>
          <p:nvPr/>
        </p:nvSpPr>
        <p:spPr>
          <a:xfrm>
            <a:off x="7136606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C3A825BF-4D15-8AB8-3722-D2250DE17F99}"/>
              </a:ext>
            </a:extLst>
          </p:cNvPr>
          <p:cNvSpPr/>
          <p:nvPr/>
        </p:nvSpPr>
        <p:spPr>
          <a:xfrm>
            <a:off x="7136606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82CF714E-1759-B7B6-ABD5-6C29B8C2C20F}"/>
              </a:ext>
            </a:extLst>
          </p:cNvPr>
          <p:cNvSpPr/>
          <p:nvPr/>
        </p:nvSpPr>
        <p:spPr>
          <a:xfrm rot="10800000">
            <a:off x="7136606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AA08ABB4-85F8-D102-FE38-00DB44BD2347}"/>
              </a:ext>
            </a:extLst>
          </p:cNvPr>
          <p:cNvCxnSpPr>
            <a:cxnSpLocks/>
            <a:stCxn id="343" idx="4"/>
            <a:endCxn id="342" idx="4"/>
          </p:cNvCxnSpPr>
          <p:nvPr/>
        </p:nvCxnSpPr>
        <p:spPr>
          <a:xfrm flipV="1">
            <a:off x="7187942" y="2905985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nector: Curved 344">
            <a:extLst>
              <a:ext uri="{FF2B5EF4-FFF2-40B4-BE49-F238E27FC236}">
                <a16:creationId xmlns:a16="http://schemas.microsoft.com/office/drawing/2014/main" id="{F6EFF6E4-1F36-1DAB-6CD3-DF4A9AD014D9}"/>
              </a:ext>
            </a:extLst>
          </p:cNvPr>
          <p:cNvCxnSpPr>
            <a:cxnSpLocks/>
          </p:cNvCxnSpPr>
          <p:nvPr/>
        </p:nvCxnSpPr>
        <p:spPr>
          <a:xfrm>
            <a:off x="7232136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12F19319-455B-30D5-737B-C9BBE9409B27}"/>
              </a:ext>
            </a:extLst>
          </p:cNvPr>
          <p:cNvCxnSpPr>
            <a:cxnSpLocks/>
            <a:stCxn id="342" idx="0"/>
            <a:endCxn id="341" idx="4"/>
          </p:cNvCxnSpPr>
          <p:nvPr/>
        </p:nvCxnSpPr>
        <p:spPr>
          <a:xfrm flipV="1">
            <a:off x="7187943" y="2418589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Oval 348">
            <a:extLst>
              <a:ext uri="{FF2B5EF4-FFF2-40B4-BE49-F238E27FC236}">
                <a16:creationId xmlns:a16="http://schemas.microsoft.com/office/drawing/2014/main" id="{E82AB7C6-984B-272A-67D1-1E4E93BC4D93}"/>
              </a:ext>
            </a:extLst>
          </p:cNvPr>
          <p:cNvSpPr/>
          <p:nvPr/>
        </p:nvSpPr>
        <p:spPr>
          <a:xfrm>
            <a:off x="6103125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835D7D92-8633-112D-5955-127AF71BEA7F}"/>
              </a:ext>
            </a:extLst>
          </p:cNvPr>
          <p:cNvSpPr/>
          <p:nvPr/>
        </p:nvSpPr>
        <p:spPr>
          <a:xfrm>
            <a:off x="6103125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3113511-8CCE-BDAE-B3FA-1443A560185E}"/>
              </a:ext>
            </a:extLst>
          </p:cNvPr>
          <p:cNvSpPr/>
          <p:nvPr/>
        </p:nvSpPr>
        <p:spPr>
          <a:xfrm rot="10800000">
            <a:off x="6103125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2" name="Straight Arrow Connector 351">
            <a:extLst>
              <a:ext uri="{FF2B5EF4-FFF2-40B4-BE49-F238E27FC236}">
                <a16:creationId xmlns:a16="http://schemas.microsoft.com/office/drawing/2014/main" id="{85941205-D9EF-EE61-1A8F-0BDDD6ABAB36}"/>
              </a:ext>
            </a:extLst>
          </p:cNvPr>
          <p:cNvCxnSpPr>
            <a:cxnSpLocks/>
            <a:stCxn id="351" idx="4"/>
            <a:endCxn id="350" idx="4"/>
          </p:cNvCxnSpPr>
          <p:nvPr/>
        </p:nvCxnSpPr>
        <p:spPr>
          <a:xfrm flipV="1">
            <a:off x="6154461" y="2905985"/>
            <a:ext cx="1" cy="827663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or: Curved 352">
            <a:extLst>
              <a:ext uri="{FF2B5EF4-FFF2-40B4-BE49-F238E27FC236}">
                <a16:creationId xmlns:a16="http://schemas.microsoft.com/office/drawing/2014/main" id="{8AE0B1C4-A8B6-E7F7-B33A-AB5797190DA9}"/>
              </a:ext>
            </a:extLst>
          </p:cNvPr>
          <p:cNvCxnSpPr>
            <a:cxnSpLocks/>
          </p:cNvCxnSpPr>
          <p:nvPr/>
        </p:nvCxnSpPr>
        <p:spPr>
          <a:xfrm>
            <a:off x="6198655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A38F70C3-150F-2BE5-5D6E-03432FC204C5}"/>
              </a:ext>
            </a:extLst>
          </p:cNvPr>
          <p:cNvCxnSpPr>
            <a:cxnSpLocks/>
            <a:stCxn id="350" idx="0"/>
            <a:endCxn id="349" idx="4"/>
          </p:cNvCxnSpPr>
          <p:nvPr/>
        </p:nvCxnSpPr>
        <p:spPr>
          <a:xfrm flipV="1">
            <a:off x="6154462" y="2418589"/>
            <a:ext cx="0" cy="384723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6067D5C0-B894-61A0-DE16-2040202FB91A}"/>
              </a:ext>
            </a:extLst>
          </p:cNvPr>
          <p:cNvSpPr/>
          <p:nvPr/>
        </p:nvSpPr>
        <p:spPr>
          <a:xfrm>
            <a:off x="5069644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E666CAB0-E54E-58AD-26E5-822D5C53BD17}"/>
              </a:ext>
            </a:extLst>
          </p:cNvPr>
          <p:cNvSpPr/>
          <p:nvPr/>
        </p:nvSpPr>
        <p:spPr>
          <a:xfrm>
            <a:off x="5069644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83E3977E-6276-E91F-9E43-80BAC7A1227B}"/>
              </a:ext>
            </a:extLst>
          </p:cNvPr>
          <p:cNvSpPr/>
          <p:nvPr/>
        </p:nvSpPr>
        <p:spPr>
          <a:xfrm rot="10800000">
            <a:off x="5069644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8" name="Straight Arrow Connector 357">
            <a:extLst>
              <a:ext uri="{FF2B5EF4-FFF2-40B4-BE49-F238E27FC236}">
                <a16:creationId xmlns:a16="http://schemas.microsoft.com/office/drawing/2014/main" id="{F1E01457-B319-ECE3-DD4A-F1A88EDA0884}"/>
              </a:ext>
            </a:extLst>
          </p:cNvPr>
          <p:cNvCxnSpPr>
            <a:cxnSpLocks/>
            <a:stCxn id="357" idx="4"/>
            <a:endCxn id="356" idx="4"/>
          </p:cNvCxnSpPr>
          <p:nvPr/>
        </p:nvCxnSpPr>
        <p:spPr>
          <a:xfrm flipV="1">
            <a:off x="5120980" y="2905985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nector: Curved 358">
            <a:extLst>
              <a:ext uri="{FF2B5EF4-FFF2-40B4-BE49-F238E27FC236}">
                <a16:creationId xmlns:a16="http://schemas.microsoft.com/office/drawing/2014/main" id="{259FC077-AB55-8A0F-BC73-E02BBF508264}"/>
              </a:ext>
            </a:extLst>
          </p:cNvPr>
          <p:cNvCxnSpPr>
            <a:cxnSpLocks/>
          </p:cNvCxnSpPr>
          <p:nvPr/>
        </p:nvCxnSpPr>
        <p:spPr>
          <a:xfrm>
            <a:off x="5165174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EE0ED509-FCFD-7A1D-E369-7FD05B4658C6}"/>
              </a:ext>
            </a:extLst>
          </p:cNvPr>
          <p:cNvCxnSpPr>
            <a:cxnSpLocks/>
            <a:stCxn id="356" idx="0"/>
            <a:endCxn id="355" idx="4"/>
          </p:cNvCxnSpPr>
          <p:nvPr/>
        </p:nvCxnSpPr>
        <p:spPr>
          <a:xfrm flipV="1">
            <a:off x="5120981" y="2418589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44E5A157-A472-2D4A-F536-4EFCA987E44F}"/>
              </a:ext>
            </a:extLst>
          </p:cNvPr>
          <p:cNvCxnSpPr>
            <a:cxnSpLocks/>
            <a:stCxn id="349" idx="2"/>
            <a:endCxn id="355" idx="6"/>
          </p:cNvCxnSpPr>
          <p:nvPr/>
        </p:nvCxnSpPr>
        <p:spPr>
          <a:xfrm flipH="1">
            <a:off x="5172317" y="2367253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F8094A22-DA09-9BF8-4270-4F5A1B79995A}"/>
              </a:ext>
            </a:extLst>
          </p:cNvPr>
          <p:cNvCxnSpPr>
            <a:cxnSpLocks/>
            <a:stCxn id="341" idx="2"/>
            <a:endCxn id="349" idx="6"/>
          </p:cNvCxnSpPr>
          <p:nvPr/>
        </p:nvCxnSpPr>
        <p:spPr>
          <a:xfrm flipH="1">
            <a:off x="6205798" y="2367253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2227B2C3-CA6E-9663-8627-BE4EDED12A32}"/>
              </a:ext>
            </a:extLst>
          </p:cNvPr>
          <p:cNvCxnSpPr>
            <a:cxnSpLocks/>
            <a:stCxn id="351" idx="3"/>
            <a:endCxn id="342" idx="3"/>
          </p:cNvCxnSpPr>
          <p:nvPr/>
        </p:nvCxnSpPr>
        <p:spPr>
          <a:xfrm flipV="1">
            <a:off x="6190762" y="2890949"/>
            <a:ext cx="960880" cy="857735"/>
          </a:xfrm>
          <a:prstGeom prst="straightConnector1">
            <a:avLst/>
          </a:prstGeom>
          <a:ln w="1270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5DB0DBF0-6DBC-F908-3448-9DB25D5801F3}"/>
              </a:ext>
            </a:extLst>
          </p:cNvPr>
          <p:cNvCxnSpPr>
            <a:cxnSpLocks/>
            <a:stCxn id="351" idx="6"/>
            <a:endCxn id="356" idx="5"/>
          </p:cNvCxnSpPr>
          <p:nvPr/>
        </p:nvCxnSpPr>
        <p:spPr>
          <a:xfrm flipH="1" flipV="1">
            <a:off x="5157281" y="2890949"/>
            <a:ext cx="945844" cy="894035"/>
          </a:xfrm>
          <a:prstGeom prst="straightConnector1">
            <a:avLst/>
          </a:prstGeom>
          <a:ln w="12700">
            <a:solidFill>
              <a:srgbClr val="7030A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DF95D788-6BE4-D1B6-21FC-3A3EA655AA13}"/>
              </a:ext>
            </a:extLst>
          </p:cNvPr>
          <p:cNvGrpSpPr/>
          <p:nvPr/>
        </p:nvGrpSpPr>
        <p:grpSpPr>
          <a:xfrm>
            <a:off x="7052190" y="2070737"/>
            <a:ext cx="560439" cy="1942667"/>
            <a:chOff x="6029607" y="2878037"/>
            <a:chExt cx="560439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26665A0D-C90C-EB0E-84D5-A3ADC5A98EFA}"/>
                    </a:ext>
                  </a:extLst>
                </p:cNvPr>
                <p:cNvSpPr/>
                <p:nvPr/>
              </p:nvSpPr>
              <p:spPr>
                <a:xfrm>
                  <a:off x="6039133" y="334870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26665A0D-C90C-EB0E-84D5-A3ADC5A98E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3348709"/>
                  <a:ext cx="550913" cy="2855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8A4CD60C-D2E6-8603-F091-39C23B657471}"/>
                    </a:ext>
                  </a:extLst>
                </p:cNvPr>
                <p:cNvSpPr/>
                <p:nvPr/>
              </p:nvSpPr>
              <p:spPr>
                <a:xfrm>
                  <a:off x="6029607" y="287803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8A4CD60C-D2E6-8603-F091-39C23B657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607" y="2878037"/>
                  <a:ext cx="550913" cy="28557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EC59235F-69CE-760A-610E-094D9B8D1D2F}"/>
                    </a:ext>
                  </a:extLst>
                </p:cNvPr>
                <p:cNvSpPr/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EC59235F-69CE-760A-610E-094D9B8D1D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D102442E-04C4-3204-EE11-C6481DE9387F}"/>
              </a:ext>
            </a:extLst>
          </p:cNvPr>
          <p:cNvGrpSpPr/>
          <p:nvPr/>
        </p:nvGrpSpPr>
        <p:grpSpPr>
          <a:xfrm>
            <a:off x="6105671" y="2070737"/>
            <a:ext cx="550913" cy="1942667"/>
            <a:chOff x="5081289" y="2935187"/>
            <a:chExt cx="550913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76ED12C2-B937-AE3F-2BCB-A0A2F2FF5DD6}"/>
                    </a:ext>
                  </a:extLst>
                </p:cNvPr>
                <p:cNvSpPr/>
                <p:nvPr/>
              </p:nvSpPr>
              <p:spPr>
                <a:xfrm>
                  <a:off x="5081289" y="333888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76ED12C2-B937-AE3F-2BCB-A0A2F2FF5D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3338884"/>
                  <a:ext cx="550913" cy="2855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83731FCD-196D-D6C1-B15C-AA9CCDF06573}"/>
                    </a:ext>
                  </a:extLst>
                </p:cNvPr>
                <p:cNvSpPr/>
                <p:nvPr/>
              </p:nvSpPr>
              <p:spPr>
                <a:xfrm>
                  <a:off x="5081289" y="293518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83731FCD-196D-D6C1-B15C-AA9CCDF06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2935187"/>
                  <a:ext cx="550913" cy="2855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4A66D9AE-E9EB-9C6C-7FD1-0FEF99DE7168}"/>
                    </a:ext>
                  </a:extLst>
                </p:cNvPr>
                <p:cNvSpPr/>
                <p:nvPr/>
              </p:nvSpPr>
              <p:spPr>
                <a:xfrm>
                  <a:off x="5081289" y="459228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4A66D9AE-E9EB-9C6C-7FD1-0FEF99DE71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4592284"/>
                  <a:ext cx="550913" cy="28557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E3C2E2A7-34C3-9724-1B93-CF142FC9BFEA}"/>
              </a:ext>
            </a:extLst>
          </p:cNvPr>
          <p:cNvGrpSpPr/>
          <p:nvPr/>
        </p:nvGrpSpPr>
        <p:grpSpPr>
          <a:xfrm>
            <a:off x="5073420" y="2070737"/>
            <a:ext cx="550913" cy="1942667"/>
            <a:chOff x="6191533" y="3030437"/>
            <a:chExt cx="550913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DD5A6696-D123-CFFD-D0A5-EB1F7307EA4F}"/>
                    </a:ext>
                  </a:extLst>
                </p:cNvPr>
                <p:cNvSpPr/>
                <p:nvPr/>
              </p:nvSpPr>
              <p:spPr>
                <a:xfrm>
                  <a:off x="6191533" y="350110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DD5A6696-D123-CFFD-D0A5-EB1F7307E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3501109"/>
                  <a:ext cx="550913" cy="28557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49697AEE-BFF1-313E-CD17-8C90CA30B3D1}"/>
                    </a:ext>
                  </a:extLst>
                </p:cNvPr>
                <p:cNvSpPr/>
                <p:nvPr/>
              </p:nvSpPr>
              <p:spPr>
                <a:xfrm>
                  <a:off x="6191533" y="303043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49697AEE-BFF1-313E-CD17-8C90CA30B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3030437"/>
                  <a:ext cx="550913" cy="28557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7F227871-10FA-A867-519F-B8AE0E8C1B43}"/>
                    </a:ext>
                  </a:extLst>
                </p:cNvPr>
                <p:cNvSpPr/>
                <p:nvPr/>
              </p:nvSpPr>
              <p:spPr>
                <a:xfrm>
                  <a:off x="6191533" y="46875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7F227871-10FA-A867-519F-B8AE0E8C1B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4687534"/>
                  <a:ext cx="550913" cy="28557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2" name="Rectangle 381">
            <a:extLst>
              <a:ext uri="{FF2B5EF4-FFF2-40B4-BE49-F238E27FC236}">
                <a16:creationId xmlns:a16="http://schemas.microsoft.com/office/drawing/2014/main" id="{CAC6B802-3555-A6A4-CBB7-57AE3EF97280}"/>
              </a:ext>
            </a:extLst>
          </p:cNvPr>
          <p:cNvSpPr/>
          <p:nvPr/>
        </p:nvSpPr>
        <p:spPr>
          <a:xfrm>
            <a:off x="4564957" y="2154975"/>
            <a:ext cx="226865" cy="180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A7BF84-7280-CAD0-77E2-7BDA436EA3EA}"/>
              </a:ext>
            </a:extLst>
          </p:cNvPr>
          <p:cNvSpPr/>
          <p:nvPr/>
        </p:nvSpPr>
        <p:spPr>
          <a:xfrm>
            <a:off x="3389486" y="229128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434F13-0E04-0FE4-BFC9-D49BF6F7FFE2}"/>
              </a:ext>
            </a:extLst>
          </p:cNvPr>
          <p:cNvSpPr/>
          <p:nvPr/>
        </p:nvSpPr>
        <p:spPr>
          <a:xfrm>
            <a:off x="3389486" y="277868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455799-A129-10A4-A056-12370337C7B2}"/>
              </a:ext>
            </a:extLst>
          </p:cNvPr>
          <p:cNvSpPr/>
          <p:nvPr/>
        </p:nvSpPr>
        <p:spPr>
          <a:xfrm rot="10800000">
            <a:off x="3389486" y="3709020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87CEE8-35E1-EF6D-7E93-0E4E4E2C1A7C}"/>
              </a:ext>
            </a:extLst>
          </p:cNvPr>
          <p:cNvCxnSpPr>
            <a:cxnSpLocks/>
            <a:stCxn id="6" idx="4"/>
            <a:endCxn id="5" idx="4"/>
          </p:cNvCxnSpPr>
          <p:nvPr/>
        </p:nvCxnSpPr>
        <p:spPr>
          <a:xfrm flipV="1">
            <a:off x="3440822" y="2881357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C5062F41-8090-F81A-45B4-B1967DD6F31E}"/>
              </a:ext>
            </a:extLst>
          </p:cNvPr>
          <p:cNvCxnSpPr>
            <a:cxnSpLocks/>
          </p:cNvCxnSpPr>
          <p:nvPr/>
        </p:nvCxnSpPr>
        <p:spPr>
          <a:xfrm>
            <a:off x="3485016" y="2810973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A9A0A7-018A-EF5A-B1DC-D9498BAF9CE2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flipV="1">
            <a:off x="3440823" y="2393961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CF1DAA3-FA14-2336-BDF3-2039F4482477}"/>
              </a:ext>
            </a:extLst>
          </p:cNvPr>
          <p:cNvSpPr/>
          <p:nvPr/>
        </p:nvSpPr>
        <p:spPr>
          <a:xfrm>
            <a:off x="1797864" y="2291288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7F3839-0EED-EE1F-3AF5-78B719F23F26}"/>
              </a:ext>
            </a:extLst>
          </p:cNvPr>
          <p:cNvCxnSpPr>
            <a:cxnSpLocks/>
            <a:stCxn id="49" idx="1"/>
            <a:endCxn id="10" idx="5"/>
          </p:cNvCxnSpPr>
          <p:nvPr/>
        </p:nvCxnSpPr>
        <p:spPr>
          <a:xfrm flipH="1" flipV="1">
            <a:off x="1885501" y="2378925"/>
            <a:ext cx="665310" cy="402644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F0AC9F-BA1B-B1D7-5D2D-FBC1DA95C677}"/>
              </a:ext>
            </a:extLst>
          </p:cNvPr>
          <p:cNvGrpSpPr/>
          <p:nvPr/>
        </p:nvGrpSpPr>
        <p:grpSpPr>
          <a:xfrm>
            <a:off x="3215909" y="1967816"/>
            <a:ext cx="694972" cy="2020960"/>
            <a:chOff x="5940446" y="2799744"/>
            <a:chExt cx="694972" cy="202096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FDCA7F-EFC2-B720-E041-79B2426CB5BF}"/>
                </a:ext>
              </a:extLst>
            </p:cNvPr>
            <p:cNvSpPr/>
            <p:nvPr/>
          </p:nvSpPr>
          <p:spPr>
            <a:xfrm>
              <a:off x="6084505" y="3348709"/>
              <a:ext cx="550913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price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6A49F3-7DE0-DD7E-FECF-0B8652864AA4}"/>
                    </a:ext>
                  </a:extLst>
                </p:cNvPr>
                <p:cNvSpPr/>
                <p:nvPr/>
              </p:nvSpPr>
              <p:spPr>
                <a:xfrm>
                  <a:off x="5940446" y="279974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𝑤𝑖𝑛𝑑</m:t>
                        </m:r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6A49F3-7DE0-DD7E-FECF-0B8652864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446" y="2799744"/>
                  <a:ext cx="550913" cy="28557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AD5E7C-F5A6-131D-5847-7366E029F517}"/>
                    </a:ext>
                  </a:extLst>
                </p:cNvPr>
                <p:cNvSpPr/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𝑑𝑒𝑚𝑎𝑛𝑑</m:t>
                        </m:r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AD5E7C-F5A6-131D-5847-7366E029F5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blipFill>
                  <a:blip r:embed="rId24"/>
                  <a:stretch>
                    <a:fillRect l="-14444" r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CE95975-8960-C674-90AA-FD0191094A64}"/>
              </a:ext>
            </a:extLst>
          </p:cNvPr>
          <p:cNvSpPr/>
          <p:nvPr/>
        </p:nvSpPr>
        <p:spPr>
          <a:xfrm>
            <a:off x="1376582" y="1986670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w</a:t>
            </a:r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eather</a:t>
            </a:r>
          </a:p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conditions</a:t>
            </a:r>
            <a:endParaRPr lang="de-DE" sz="1200" b="0" i="1" noProof="1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E33338-8C40-EE08-56D4-537C4FD54A6B}"/>
              </a:ext>
            </a:extLst>
          </p:cNvPr>
          <p:cNvCxnSpPr>
            <a:cxnSpLocks/>
            <a:stCxn id="4" idx="2"/>
            <a:endCxn id="10" idx="6"/>
          </p:cNvCxnSpPr>
          <p:nvPr/>
        </p:nvCxnSpPr>
        <p:spPr>
          <a:xfrm flipH="1">
            <a:off x="1900537" y="2342625"/>
            <a:ext cx="1488949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3B537B5-E082-2AA9-7179-CA3EFCB7CE5E}"/>
              </a:ext>
            </a:extLst>
          </p:cNvPr>
          <p:cNvSpPr/>
          <p:nvPr/>
        </p:nvSpPr>
        <p:spPr>
          <a:xfrm>
            <a:off x="2535775" y="2766533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BD8E410-35EF-83ED-95E5-3108B0CB5EBB}"/>
              </a:ext>
            </a:extLst>
          </p:cNvPr>
          <p:cNvSpPr/>
          <p:nvPr/>
        </p:nvSpPr>
        <p:spPr>
          <a:xfrm>
            <a:off x="2407343" y="2471108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temper-ature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F8E1447-FA28-527C-CBE0-FF77B88431EE}"/>
              </a:ext>
            </a:extLst>
          </p:cNvPr>
          <p:cNvCxnSpPr>
            <a:cxnSpLocks/>
            <a:stCxn id="6" idx="5"/>
            <a:endCxn id="49" idx="4"/>
          </p:cNvCxnSpPr>
          <p:nvPr/>
        </p:nvCxnSpPr>
        <p:spPr>
          <a:xfrm flipH="1" flipV="1">
            <a:off x="2587112" y="2869206"/>
            <a:ext cx="817410" cy="85485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B8D7B9A-4627-A000-C1D6-FABD0C8B8C68}"/>
              </a:ext>
            </a:extLst>
          </p:cNvPr>
          <p:cNvSpPr/>
          <p:nvPr/>
        </p:nvSpPr>
        <p:spPr>
          <a:xfrm>
            <a:off x="391333" y="3222098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clowdiness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E9B0325-26C1-DF55-8F17-46DA2DDFDC74}"/>
              </a:ext>
            </a:extLst>
          </p:cNvPr>
          <p:cNvSpPr/>
          <p:nvPr/>
        </p:nvSpPr>
        <p:spPr>
          <a:xfrm>
            <a:off x="2082990" y="3110217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D2B5300-1AD8-F3F4-4715-E2540C79A23B}"/>
              </a:ext>
            </a:extLst>
          </p:cNvPr>
          <p:cNvCxnSpPr>
            <a:cxnSpLocks/>
            <a:stCxn id="58" idx="0"/>
            <a:endCxn id="10" idx="4"/>
          </p:cNvCxnSpPr>
          <p:nvPr/>
        </p:nvCxnSpPr>
        <p:spPr>
          <a:xfrm flipH="1" flipV="1">
            <a:off x="1849201" y="2393961"/>
            <a:ext cx="285126" cy="716256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568966D1-8CA9-F352-41B1-A8C96087E560}"/>
              </a:ext>
            </a:extLst>
          </p:cNvPr>
          <p:cNvSpPr/>
          <p:nvPr/>
        </p:nvSpPr>
        <p:spPr>
          <a:xfrm>
            <a:off x="2260390" y="3374360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4103609-FB02-8B02-1DC7-358B5E3ED205}"/>
              </a:ext>
            </a:extLst>
          </p:cNvPr>
          <p:cNvSpPr/>
          <p:nvPr/>
        </p:nvSpPr>
        <p:spPr>
          <a:xfrm>
            <a:off x="533474" y="3570090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irradiation</a:t>
            </a:r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4145E803-012E-5FAD-DEEA-9151C4329C3B}"/>
              </a:ext>
            </a:extLst>
          </p:cNvPr>
          <p:cNvCxnSpPr>
            <a:cxnSpLocks/>
            <a:stCxn id="257" idx="1"/>
            <a:endCxn id="58" idx="5"/>
          </p:cNvCxnSpPr>
          <p:nvPr/>
        </p:nvCxnSpPr>
        <p:spPr>
          <a:xfrm flipH="1" flipV="1">
            <a:off x="2170627" y="3197854"/>
            <a:ext cx="104799" cy="191542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>
            <a:extLst>
              <a:ext uri="{FF2B5EF4-FFF2-40B4-BE49-F238E27FC236}">
                <a16:creationId xmlns:a16="http://schemas.microsoft.com/office/drawing/2014/main" id="{16F10BAD-A788-6A88-0B49-60FAA0400C80}"/>
              </a:ext>
            </a:extLst>
          </p:cNvPr>
          <p:cNvSpPr/>
          <p:nvPr/>
        </p:nvSpPr>
        <p:spPr>
          <a:xfrm>
            <a:off x="2645011" y="32829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CDA3E6F6-3BF7-AB6F-6FB5-28B1907C98BB}"/>
              </a:ext>
            </a:extLst>
          </p:cNvPr>
          <p:cNvSpPr/>
          <p:nvPr/>
        </p:nvSpPr>
        <p:spPr>
          <a:xfrm>
            <a:off x="2388549" y="3427305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solar generation</a:t>
            </a:r>
          </a:p>
        </p:txBody>
      </p: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296B5D67-18A4-7640-5346-5D8EA73F8A2B}"/>
              </a:ext>
            </a:extLst>
          </p:cNvPr>
          <p:cNvCxnSpPr>
            <a:cxnSpLocks/>
            <a:stCxn id="5" idx="2"/>
            <a:endCxn id="263" idx="7"/>
          </p:cNvCxnSpPr>
          <p:nvPr/>
        </p:nvCxnSpPr>
        <p:spPr>
          <a:xfrm flipH="1">
            <a:off x="2732648" y="2830021"/>
            <a:ext cx="656838" cy="46792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917F3A4F-C373-3308-513A-D8F802ABD3A1}"/>
              </a:ext>
            </a:extLst>
          </p:cNvPr>
          <p:cNvCxnSpPr>
            <a:cxnSpLocks/>
            <a:stCxn id="263" idx="2"/>
            <a:endCxn id="257" idx="7"/>
          </p:cNvCxnSpPr>
          <p:nvPr/>
        </p:nvCxnSpPr>
        <p:spPr>
          <a:xfrm flipH="1">
            <a:off x="2348027" y="3334249"/>
            <a:ext cx="296984" cy="5514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71893F08-250F-7A9F-2386-E848320EF375}"/>
              </a:ext>
            </a:extLst>
          </p:cNvPr>
          <p:cNvCxnSpPr>
            <a:cxnSpLocks/>
            <a:endCxn id="257" idx="5"/>
          </p:cNvCxnSpPr>
          <p:nvPr/>
        </p:nvCxnSpPr>
        <p:spPr>
          <a:xfrm flipV="1">
            <a:off x="2330780" y="3461997"/>
            <a:ext cx="17247" cy="526779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val 276">
            <a:extLst>
              <a:ext uri="{FF2B5EF4-FFF2-40B4-BE49-F238E27FC236}">
                <a16:creationId xmlns:a16="http://schemas.microsoft.com/office/drawing/2014/main" id="{60E6B0B6-D40F-0D7B-D815-F2E13DF14C77}"/>
              </a:ext>
            </a:extLst>
          </p:cNvPr>
          <p:cNvSpPr/>
          <p:nvPr/>
        </p:nvSpPr>
        <p:spPr>
          <a:xfrm>
            <a:off x="2282554" y="3999862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0331ECC-B85F-CA94-3DA5-93AAC8A20598}"/>
              </a:ext>
            </a:extLst>
          </p:cNvPr>
          <p:cNvSpPr/>
          <p:nvPr/>
        </p:nvSpPr>
        <p:spPr>
          <a:xfrm>
            <a:off x="930857" y="4200889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demand for lighting</a:t>
            </a:r>
          </a:p>
        </p:txBody>
      </p: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36ADE9C3-6349-5FB4-FE93-8EB143758E0B}"/>
              </a:ext>
            </a:extLst>
          </p:cNvPr>
          <p:cNvCxnSpPr>
            <a:cxnSpLocks/>
            <a:endCxn id="277" idx="6"/>
          </p:cNvCxnSpPr>
          <p:nvPr/>
        </p:nvCxnSpPr>
        <p:spPr>
          <a:xfrm flipH="1">
            <a:off x="2385227" y="3748684"/>
            <a:ext cx="1004258" cy="30251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B8E596-5AE2-3310-B0F8-E4913BF7DA1B}"/>
              </a:ext>
            </a:extLst>
          </p:cNvPr>
          <p:cNvCxnSpPr>
            <a:cxnSpLocks/>
            <a:stCxn id="357" idx="3"/>
            <a:endCxn id="350" idx="3"/>
          </p:cNvCxnSpPr>
          <p:nvPr/>
        </p:nvCxnSpPr>
        <p:spPr>
          <a:xfrm flipV="1">
            <a:off x="5157281" y="2890949"/>
            <a:ext cx="960880" cy="857735"/>
          </a:xfrm>
          <a:prstGeom prst="straightConnector1">
            <a:avLst/>
          </a:prstGeom>
          <a:ln w="1270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EF69B4-73D3-9C77-87DB-FA8FD99C38CC}"/>
              </a:ext>
            </a:extLst>
          </p:cNvPr>
          <p:cNvCxnSpPr>
            <a:cxnSpLocks/>
            <a:stCxn id="343" idx="5"/>
            <a:endCxn id="350" idx="5"/>
          </p:cNvCxnSpPr>
          <p:nvPr/>
        </p:nvCxnSpPr>
        <p:spPr>
          <a:xfrm flipH="1" flipV="1">
            <a:off x="6190762" y="2890949"/>
            <a:ext cx="960880" cy="857735"/>
          </a:xfrm>
          <a:prstGeom prst="straightConnector1">
            <a:avLst/>
          </a:prstGeom>
          <a:ln w="12700">
            <a:solidFill>
              <a:srgbClr val="7030A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479AE-269C-826B-3984-F2CF08E0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A9E2319-5497-EC60-5D9A-3624080D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31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9FD2-6746-D55D-EF11-72143322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557" y="23240"/>
            <a:ext cx="10515600" cy="1325563"/>
          </a:xfrm>
        </p:spPr>
        <p:txBody>
          <a:bodyPr/>
          <a:lstStyle/>
          <a:p>
            <a:r>
              <a:rPr lang="en-US" noProof="0"/>
              <a:t>Complex model 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425532-E02C-01EA-061C-1EE86FCD72FB}"/>
              </a:ext>
            </a:extLst>
          </p:cNvPr>
          <p:cNvSpPr/>
          <p:nvPr/>
        </p:nvSpPr>
        <p:spPr>
          <a:xfrm>
            <a:off x="7797121" y="3353112"/>
            <a:ext cx="679284" cy="520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E2DD23B-2D3A-EEC1-CA74-7AB4C274D2BA}"/>
              </a:ext>
            </a:extLst>
          </p:cNvPr>
          <p:cNvGrpSpPr/>
          <p:nvPr/>
        </p:nvGrpSpPr>
        <p:grpSpPr>
          <a:xfrm>
            <a:off x="7695612" y="2052188"/>
            <a:ext cx="3291528" cy="1942667"/>
            <a:chOff x="5565316" y="1569239"/>
            <a:chExt cx="3291528" cy="1942667"/>
          </a:xfrm>
        </p:grpSpPr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1BE3929F-79B2-0503-71DB-DC4CD9B82E5B}"/>
                </a:ext>
              </a:extLst>
            </p:cNvPr>
            <p:cNvCxnSpPr>
              <a:cxnSpLocks/>
              <a:stCxn id="322" idx="4"/>
              <a:endCxn id="333" idx="4"/>
            </p:cNvCxnSpPr>
            <p:nvPr/>
          </p:nvCxnSpPr>
          <p:spPr>
            <a:xfrm flipV="1">
              <a:off x="8432157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or: Curved 285">
              <a:extLst>
                <a:ext uri="{FF2B5EF4-FFF2-40B4-BE49-F238E27FC236}">
                  <a16:creationId xmlns:a16="http://schemas.microsoft.com/office/drawing/2014/main" id="{2CE782A4-EAF0-EE95-59C1-C330FF540670}"/>
                </a:ext>
              </a:extLst>
            </p:cNvPr>
            <p:cNvCxnSpPr>
              <a:cxnSpLocks/>
            </p:cNvCxnSpPr>
            <p:nvPr/>
          </p:nvCxnSpPr>
          <p:spPr>
            <a:xfrm>
              <a:off x="8476351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032B5524-8BD3-6547-12DC-3BC51260DA8F}"/>
                </a:ext>
              </a:extLst>
            </p:cNvPr>
            <p:cNvCxnSpPr>
              <a:cxnSpLocks/>
              <a:stCxn id="333" idx="0"/>
              <a:endCxn id="321" idx="4"/>
            </p:cNvCxnSpPr>
            <p:nvPr/>
          </p:nvCxnSpPr>
          <p:spPr>
            <a:xfrm flipV="1">
              <a:off x="8432158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5D112980-E8F4-2842-5D05-BC3A5AA93B26}"/>
                </a:ext>
              </a:extLst>
            </p:cNvPr>
            <p:cNvCxnSpPr>
              <a:cxnSpLocks/>
              <a:stCxn id="324" idx="4"/>
              <a:endCxn id="334" idx="4"/>
            </p:cNvCxnSpPr>
            <p:nvPr/>
          </p:nvCxnSpPr>
          <p:spPr>
            <a:xfrm flipV="1">
              <a:off x="7398676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ctor: Curved 288">
              <a:extLst>
                <a:ext uri="{FF2B5EF4-FFF2-40B4-BE49-F238E27FC236}">
                  <a16:creationId xmlns:a16="http://schemas.microsoft.com/office/drawing/2014/main" id="{0A0B2DFF-89AD-7DD1-2BF9-A9EFC04BB3B3}"/>
                </a:ext>
              </a:extLst>
            </p:cNvPr>
            <p:cNvCxnSpPr>
              <a:cxnSpLocks/>
            </p:cNvCxnSpPr>
            <p:nvPr/>
          </p:nvCxnSpPr>
          <p:spPr>
            <a:xfrm>
              <a:off x="7442870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76D120CA-6194-BC86-5A12-45E48AD8DCFA}"/>
                </a:ext>
              </a:extLst>
            </p:cNvPr>
            <p:cNvCxnSpPr>
              <a:cxnSpLocks/>
              <a:stCxn id="334" idx="0"/>
              <a:endCxn id="323" idx="4"/>
            </p:cNvCxnSpPr>
            <p:nvPr/>
          </p:nvCxnSpPr>
          <p:spPr>
            <a:xfrm flipV="1">
              <a:off x="7398677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5A06528E-D577-8EC8-4290-0D09F6CCC869}"/>
                </a:ext>
              </a:extLst>
            </p:cNvPr>
            <p:cNvCxnSpPr>
              <a:cxnSpLocks/>
              <a:stCxn id="326" idx="4"/>
              <a:endCxn id="335" idx="4"/>
            </p:cNvCxnSpPr>
            <p:nvPr/>
          </p:nvCxnSpPr>
          <p:spPr>
            <a:xfrm flipV="1">
              <a:off x="6365195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ctor: Curved 291">
              <a:extLst>
                <a:ext uri="{FF2B5EF4-FFF2-40B4-BE49-F238E27FC236}">
                  <a16:creationId xmlns:a16="http://schemas.microsoft.com/office/drawing/2014/main" id="{CD4C55D6-806A-9538-52A4-F5F22B7217F7}"/>
                </a:ext>
              </a:extLst>
            </p:cNvPr>
            <p:cNvCxnSpPr>
              <a:cxnSpLocks/>
            </p:cNvCxnSpPr>
            <p:nvPr/>
          </p:nvCxnSpPr>
          <p:spPr>
            <a:xfrm>
              <a:off x="6409389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10D2F851-E1CD-8137-55C1-99CBE472C430}"/>
                </a:ext>
              </a:extLst>
            </p:cNvPr>
            <p:cNvCxnSpPr>
              <a:cxnSpLocks/>
              <a:stCxn id="335" idx="0"/>
              <a:endCxn id="325" idx="4"/>
            </p:cNvCxnSpPr>
            <p:nvPr/>
          </p:nvCxnSpPr>
          <p:spPr>
            <a:xfrm flipV="1">
              <a:off x="6365196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C180447B-57AE-25FF-D858-E62C20AF08D4}"/>
                </a:ext>
              </a:extLst>
            </p:cNvPr>
            <p:cNvCxnSpPr>
              <a:cxnSpLocks/>
              <a:stCxn id="333" idx="2"/>
              <a:endCxn id="334" idx="6"/>
            </p:cNvCxnSpPr>
            <p:nvPr/>
          </p:nvCxnSpPr>
          <p:spPr>
            <a:xfrm flipH="1">
              <a:off x="7450013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87C4CC25-1DEF-B27E-7343-B460E0853C7B}"/>
                </a:ext>
              </a:extLst>
            </p:cNvPr>
            <p:cNvCxnSpPr>
              <a:cxnSpLocks/>
              <a:stCxn id="334" idx="2"/>
              <a:endCxn id="335" idx="6"/>
            </p:cNvCxnSpPr>
            <p:nvPr/>
          </p:nvCxnSpPr>
          <p:spPr>
            <a:xfrm flipH="1">
              <a:off x="6416532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EE6340BA-E293-69F0-3088-37A8E68BDB16}"/>
                </a:ext>
              </a:extLst>
            </p:cNvPr>
            <p:cNvCxnSpPr>
              <a:cxnSpLocks/>
              <a:stCxn id="323" idx="2"/>
              <a:endCxn id="325" idx="6"/>
            </p:cNvCxnSpPr>
            <p:nvPr/>
          </p:nvCxnSpPr>
          <p:spPr>
            <a:xfrm flipH="1">
              <a:off x="6416532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FBB64E69-BBD2-BCDC-F46B-7FCC288E06ED}"/>
                </a:ext>
              </a:extLst>
            </p:cNvPr>
            <p:cNvCxnSpPr>
              <a:cxnSpLocks/>
              <a:stCxn id="321" idx="2"/>
              <a:endCxn id="323" idx="6"/>
            </p:cNvCxnSpPr>
            <p:nvPr/>
          </p:nvCxnSpPr>
          <p:spPr>
            <a:xfrm flipH="1">
              <a:off x="7450013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/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/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/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/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/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/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/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/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/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0F10446-98A3-AC5C-0D81-19B50763F26F}"/>
                </a:ext>
              </a:extLst>
            </p:cNvPr>
            <p:cNvSpPr/>
            <p:nvPr/>
          </p:nvSpPr>
          <p:spPr>
            <a:xfrm rot="10800000">
              <a:off x="8055786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620F7E94-F2E2-0146-40A5-41812BEF2A73}"/>
                </a:ext>
              </a:extLst>
            </p:cNvPr>
            <p:cNvSpPr/>
            <p:nvPr/>
          </p:nvSpPr>
          <p:spPr>
            <a:xfrm rot="10800000">
              <a:off x="7022305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BB91FB5-A725-140B-25C1-C081267B7473}"/>
                </a:ext>
              </a:extLst>
            </p:cNvPr>
            <p:cNvSpPr/>
            <p:nvPr/>
          </p:nvSpPr>
          <p:spPr>
            <a:xfrm rot="10800000">
              <a:off x="5988824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/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100" b="0" noProof="1">
                    <a:solidFill>
                      <a:srgbClr val="C55A1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/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2" name="Straight Arrow Connector 311">
              <a:extLst>
                <a:ext uri="{FF2B5EF4-FFF2-40B4-BE49-F238E27FC236}">
                  <a16:creationId xmlns:a16="http://schemas.microsoft.com/office/drawing/2014/main" id="{3D25D846-F5DB-C74D-576F-4090FED65358}"/>
                </a:ext>
              </a:extLst>
            </p:cNvPr>
            <p:cNvCxnSpPr>
              <a:cxnSpLocks/>
              <a:stCxn id="333" idx="3"/>
              <a:endCxn id="307" idx="3"/>
            </p:cNvCxnSpPr>
            <p:nvPr/>
          </p:nvCxnSpPr>
          <p:spPr>
            <a:xfrm flipH="1">
              <a:off x="8143423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D9768A2D-2775-0055-753B-79CB8A3026E9}"/>
                </a:ext>
              </a:extLst>
            </p:cNvPr>
            <p:cNvCxnSpPr>
              <a:cxnSpLocks/>
              <a:stCxn id="322" idx="5"/>
              <a:endCxn id="307" idx="1"/>
            </p:cNvCxnSpPr>
            <p:nvPr/>
          </p:nvCxnSpPr>
          <p:spPr>
            <a:xfrm flipH="1" flipV="1">
              <a:off x="8143423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6D7EADA8-91C7-85D2-102D-CB5A011AD643}"/>
                </a:ext>
              </a:extLst>
            </p:cNvPr>
            <p:cNvCxnSpPr>
              <a:cxnSpLocks/>
              <a:stCxn id="334" idx="3"/>
              <a:endCxn id="308" idx="3"/>
            </p:cNvCxnSpPr>
            <p:nvPr/>
          </p:nvCxnSpPr>
          <p:spPr>
            <a:xfrm flipH="1">
              <a:off x="7109942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08F7B88C-555C-47E9-ACBD-9EC2CFCFF1FB}"/>
                </a:ext>
              </a:extLst>
            </p:cNvPr>
            <p:cNvCxnSpPr>
              <a:cxnSpLocks/>
              <a:stCxn id="324" idx="5"/>
              <a:endCxn id="308" idx="1"/>
            </p:cNvCxnSpPr>
            <p:nvPr/>
          </p:nvCxnSpPr>
          <p:spPr>
            <a:xfrm flipH="1" flipV="1">
              <a:off x="7109942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B2726411-E5AE-8851-515D-3CC5666D4213}"/>
                </a:ext>
              </a:extLst>
            </p:cNvPr>
            <p:cNvCxnSpPr>
              <a:cxnSpLocks/>
              <a:stCxn id="335" idx="3"/>
              <a:endCxn id="309" idx="3"/>
            </p:cNvCxnSpPr>
            <p:nvPr/>
          </p:nvCxnSpPr>
          <p:spPr>
            <a:xfrm flipH="1">
              <a:off x="6076461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>
              <a:extLst>
                <a:ext uri="{FF2B5EF4-FFF2-40B4-BE49-F238E27FC236}">
                  <a16:creationId xmlns:a16="http://schemas.microsoft.com/office/drawing/2014/main" id="{DFB749EB-0C23-E615-D5EB-10CEC7023892}"/>
                </a:ext>
              </a:extLst>
            </p:cNvPr>
            <p:cNvCxnSpPr>
              <a:cxnSpLocks/>
              <a:stCxn id="326" idx="5"/>
              <a:endCxn id="309" idx="1"/>
            </p:cNvCxnSpPr>
            <p:nvPr/>
          </p:nvCxnSpPr>
          <p:spPr>
            <a:xfrm flipH="1" flipV="1">
              <a:off x="6076461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id="{1E9E632D-40A0-7AE7-4F0E-CE32E18B7959}"/>
                </a:ext>
              </a:extLst>
            </p:cNvPr>
            <p:cNvCxnSpPr>
              <a:cxnSpLocks/>
              <a:stCxn id="308" idx="6"/>
              <a:endCxn id="309" idx="2"/>
            </p:cNvCxnSpPr>
            <p:nvPr/>
          </p:nvCxnSpPr>
          <p:spPr>
            <a:xfrm flipH="1">
              <a:off x="6091497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A6A9C0C9-CA20-3C2C-B15B-ABE42B1DDF1F}"/>
                </a:ext>
              </a:extLst>
            </p:cNvPr>
            <p:cNvCxnSpPr>
              <a:cxnSpLocks/>
              <a:stCxn id="307" idx="6"/>
              <a:endCxn id="308" idx="2"/>
            </p:cNvCxnSpPr>
            <p:nvPr/>
          </p:nvCxnSpPr>
          <p:spPr>
            <a:xfrm flipH="1">
              <a:off x="7124978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DE08DF88-2E54-227E-F490-AB2B74C287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5316" y="2820860"/>
              <a:ext cx="414881" cy="6597"/>
            </a:xfrm>
            <a:prstGeom prst="straightConnector1">
              <a:avLst/>
            </a:prstGeom>
            <a:ln w="12700">
              <a:solidFill>
                <a:srgbClr val="C55A1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EA8C058-0862-B3B1-FDB5-2875174502A7}"/>
                </a:ext>
              </a:extLst>
            </p:cNvPr>
            <p:cNvSpPr/>
            <p:nvPr/>
          </p:nvSpPr>
          <p:spPr>
            <a:xfrm>
              <a:off x="8380821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C2709B7-FAF5-9688-A9CB-667F1DDC80E7}"/>
                </a:ext>
              </a:extLst>
            </p:cNvPr>
            <p:cNvSpPr/>
            <p:nvPr/>
          </p:nvSpPr>
          <p:spPr>
            <a:xfrm rot="10800000">
              <a:off x="8380821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5645931D-ABB6-1363-49BA-900AA7DB4B6D}"/>
                </a:ext>
              </a:extLst>
            </p:cNvPr>
            <p:cNvSpPr/>
            <p:nvPr/>
          </p:nvSpPr>
          <p:spPr>
            <a:xfrm>
              <a:off x="7347340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6EA14B5A-6C53-DA2D-1B8D-EEFB8BCC74D4}"/>
                </a:ext>
              </a:extLst>
            </p:cNvPr>
            <p:cNvSpPr/>
            <p:nvPr/>
          </p:nvSpPr>
          <p:spPr>
            <a:xfrm rot="10800000">
              <a:off x="7347340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B02D34E9-5465-FA37-BC00-BCCE132D0BB6}"/>
                </a:ext>
              </a:extLst>
            </p:cNvPr>
            <p:cNvSpPr/>
            <p:nvPr/>
          </p:nvSpPr>
          <p:spPr>
            <a:xfrm>
              <a:off x="6313859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45E07F2D-5BCC-3B28-52AF-35E0F498EDE0}"/>
                </a:ext>
              </a:extLst>
            </p:cNvPr>
            <p:cNvSpPr/>
            <p:nvPr/>
          </p:nvSpPr>
          <p:spPr>
            <a:xfrm rot="10800000">
              <a:off x="6313859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18403E06-AD3F-CA15-5EDD-D64B27D192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1865754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8ED8C898-02BA-846C-2947-290527F4EE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2342077"/>
              <a:ext cx="699330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E900E75A-5EF4-6E6C-888F-FEF9A4D5351E}"/>
                </a:ext>
              </a:extLst>
            </p:cNvPr>
            <p:cNvSpPr/>
            <p:nvPr/>
          </p:nvSpPr>
          <p:spPr>
            <a:xfrm>
              <a:off x="5585354" y="1677988"/>
              <a:ext cx="433582" cy="77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/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713593BE-C714-99CE-A9EE-50381F570B5D}"/>
                </a:ext>
              </a:extLst>
            </p:cNvPr>
            <p:cNvCxnSpPr>
              <a:cxnSpLocks/>
              <a:stCxn id="322" idx="6"/>
              <a:endCxn id="334" idx="5"/>
            </p:cNvCxnSpPr>
            <p:nvPr/>
          </p:nvCxnSpPr>
          <p:spPr>
            <a:xfrm flipH="1" flipV="1">
              <a:off x="7434977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59555174-5741-47E1-D1EF-EF4A20E11FBF}"/>
                </a:ext>
              </a:extLst>
            </p:cNvPr>
            <p:cNvCxnSpPr>
              <a:cxnSpLocks/>
              <a:stCxn id="324" idx="6"/>
              <a:endCxn id="335" idx="5"/>
            </p:cNvCxnSpPr>
            <p:nvPr/>
          </p:nvCxnSpPr>
          <p:spPr>
            <a:xfrm flipH="1" flipV="1">
              <a:off x="6401496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53B18036-5E26-130B-3C2E-D3BDBEA949EE}"/>
                </a:ext>
              </a:extLst>
            </p:cNvPr>
            <p:cNvSpPr/>
            <p:nvPr/>
          </p:nvSpPr>
          <p:spPr>
            <a:xfrm>
              <a:off x="8380821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DFE7F630-2854-5401-9051-0E06AEE3B51A}"/>
                </a:ext>
              </a:extLst>
            </p:cNvPr>
            <p:cNvSpPr/>
            <p:nvPr/>
          </p:nvSpPr>
          <p:spPr>
            <a:xfrm>
              <a:off x="7347340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CCAAEB92-534E-B397-01DC-A6CE04489712}"/>
                </a:ext>
              </a:extLst>
            </p:cNvPr>
            <p:cNvSpPr/>
            <p:nvPr/>
          </p:nvSpPr>
          <p:spPr>
            <a:xfrm>
              <a:off x="6313859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7" name="Rectangle 346">
            <a:extLst>
              <a:ext uri="{FF2B5EF4-FFF2-40B4-BE49-F238E27FC236}">
                <a16:creationId xmlns:a16="http://schemas.microsoft.com/office/drawing/2014/main" id="{AF59D92B-F16A-0E56-42F6-157270EFFDFA}"/>
              </a:ext>
            </a:extLst>
          </p:cNvPr>
          <p:cNvSpPr/>
          <p:nvPr/>
        </p:nvSpPr>
        <p:spPr>
          <a:xfrm>
            <a:off x="7480566" y="3017443"/>
            <a:ext cx="433582" cy="77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DCD45C31-BDDE-0941-54BD-4D6D5BFF9044}"/>
              </a:ext>
            </a:extLst>
          </p:cNvPr>
          <p:cNvSpPr/>
          <p:nvPr/>
        </p:nvSpPr>
        <p:spPr>
          <a:xfrm>
            <a:off x="7136606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C3A825BF-4D15-8AB8-3722-D2250DE17F99}"/>
              </a:ext>
            </a:extLst>
          </p:cNvPr>
          <p:cNvSpPr/>
          <p:nvPr/>
        </p:nvSpPr>
        <p:spPr>
          <a:xfrm>
            <a:off x="7136606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82CF714E-1759-B7B6-ABD5-6C29B8C2C20F}"/>
              </a:ext>
            </a:extLst>
          </p:cNvPr>
          <p:cNvSpPr/>
          <p:nvPr/>
        </p:nvSpPr>
        <p:spPr>
          <a:xfrm rot="10800000">
            <a:off x="7136606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AA08ABB4-85F8-D102-FE38-00DB44BD2347}"/>
              </a:ext>
            </a:extLst>
          </p:cNvPr>
          <p:cNvCxnSpPr>
            <a:cxnSpLocks/>
            <a:stCxn id="343" idx="4"/>
            <a:endCxn id="342" idx="4"/>
          </p:cNvCxnSpPr>
          <p:nvPr/>
        </p:nvCxnSpPr>
        <p:spPr>
          <a:xfrm flipV="1">
            <a:off x="7187942" y="2905985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nector: Curved 344">
            <a:extLst>
              <a:ext uri="{FF2B5EF4-FFF2-40B4-BE49-F238E27FC236}">
                <a16:creationId xmlns:a16="http://schemas.microsoft.com/office/drawing/2014/main" id="{F6EFF6E4-1F36-1DAB-6CD3-DF4A9AD014D9}"/>
              </a:ext>
            </a:extLst>
          </p:cNvPr>
          <p:cNvCxnSpPr>
            <a:cxnSpLocks/>
          </p:cNvCxnSpPr>
          <p:nvPr/>
        </p:nvCxnSpPr>
        <p:spPr>
          <a:xfrm>
            <a:off x="7232136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12F19319-455B-30D5-737B-C9BBE9409B27}"/>
              </a:ext>
            </a:extLst>
          </p:cNvPr>
          <p:cNvCxnSpPr>
            <a:cxnSpLocks/>
            <a:stCxn id="342" idx="0"/>
            <a:endCxn id="341" idx="4"/>
          </p:cNvCxnSpPr>
          <p:nvPr/>
        </p:nvCxnSpPr>
        <p:spPr>
          <a:xfrm flipV="1">
            <a:off x="7187943" y="2418589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Oval 348">
            <a:extLst>
              <a:ext uri="{FF2B5EF4-FFF2-40B4-BE49-F238E27FC236}">
                <a16:creationId xmlns:a16="http://schemas.microsoft.com/office/drawing/2014/main" id="{E82AB7C6-984B-272A-67D1-1E4E93BC4D93}"/>
              </a:ext>
            </a:extLst>
          </p:cNvPr>
          <p:cNvSpPr/>
          <p:nvPr/>
        </p:nvSpPr>
        <p:spPr>
          <a:xfrm>
            <a:off x="6103125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835D7D92-8633-112D-5955-127AF71BEA7F}"/>
              </a:ext>
            </a:extLst>
          </p:cNvPr>
          <p:cNvSpPr/>
          <p:nvPr/>
        </p:nvSpPr>
        <p:spPr>
          <a:xfrm>
            <a:off x="6103125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3113511-8CCE-BDAE-B3FA-1443A560185E}"/>
              </a:ext>
            </a:extLst>
          </p:cNvPr>
          <p:cNvSpPr/>
          <p:nvPr/>
        </p:nvSpPr>
        <p:spPr>
          <a:xfrm rot="10800000">
            <a:off x="6103125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2" name="Straight Arrow Connector 351">
            <a:extLst>
              <a:ext uri="{FF2B5EF4-FFF2-40B4-BE49-F238E27FC236}">
                <a16:creationId xmlns:a16="http://schemas.microsoft.com/office/drawing/2014/main" id="{85941205-D9EF-EE61-1A8F-0BDDD6ABAB36}"/>
              </a:ext>
            </a:extLst>
          </p:cNvPr>
          <p:cNvCxnSpPr>
            <a:cxnSpLocks/>
            <a:stCxn id="351" idx="4"/>
            <a:endCxn id="350" idx="4"/>
          </p:cNvCxnSpPr>
          <p:nvPr/>
        </p:nvCxnSpPr>
        <p:spPr>
          <a:xfrm flipV="1">
            <a:off x="6154461" y="2905985"/>
            <a:ext cx="1" cy="827663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or: Curved 352">
            <a:extLst>
              <a:ext uri="{FF2B5EF4-FFF2-40B4-BE49-F238E27FC236}">
                <a16:creationId xmlns:a16="http://schemas.microsoft.com/office/drawing/2014/main" id="{8AE0B1C4-A8B6-E7F7-B33A-AB5797190DA9}"/>
              </a:ext>
            </a:extLst>
          </p:cNvPr>
          <p:cNvCxnSpPr>
            <a:cxnSpLocks/>
          </p:cNvCxnSpPr>
          <p:nvPr/>
        </p:nvCxnSpPr>
        <p:spPr>
          <a:xfrm>
            <a:off x="6198655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A38F70C3-150F-2BE5-5D6E-03432FC204C5}"/>
              </a:ext>
            </a:extLst>
          </p:cNvPr>
          <p:cNvCxnSpPr>
            <a:cxnSpLocks/>
            <a:stCxn id="350" idx="0"/>
            <a:endCxn id="349" idx="4"/>
          </p:cNvCxnSpPr>
          <p:nvPr/>
        </p:nvCxnSpPr>
        <p:spPr>
          <a:xfrm flipV="1">
            <a:off x="6154462" y="2418589"/>
            <a:ext cx="0" cy="384723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6067D5C0-B894-61A0-DE16-2040202FB91A}"/>
              </a:ext>
            </a:extLst>
          </p:cNvPr>
          <p:cNvSpPr/>
          <p:nvPr/>
        </p:nvSpPr>
        <p:spPr>
          <a:xfrm>
            <a:off x="5069644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E666CAB0-E54E-58AD-26E5-822D5C53BD17}"/>
              </a:ext>
            </a:extLst>
          </p:cNvPr>
          <p:cNvSpPr/>
          <p:nvPr/>
        </p:nvSpPr>
        <p:spPr>
          <a:xfrm>
            <a:off x="5069644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83E3977E-6276-E91F-9E43-80BAC7A1227B}"/>
              </a:ext>
            </a:extLst>
          </p:cNvPr>
          <p:cNvSpPr/>
          <p:nvPr/>
        </p:nvSpPr>
        <p:spPr>
          <a:xfrm rot="10800000">
            <a:off x="5069644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8" name="Straight Arrow Connector 357">
            <a:extLst>
              <a:ext uri="{FF2B5EF4-FFF2-40B4-BE49-F238E27FC236}">
                <a16:creationId xmlns:a16="http://schemas.microsoft.com/office/drawing/2014/main" id="{F1E01457-B319-ECE3-DD4A-F1A88EDA0884}"/>
              </a:ext>
            </a:extLst>
          </p:cNvPr>
          <p:cNvCxnSpPr>
            <a:cxnSpLocks/>
            <a:stCxn id="357" idx="4"/>
            <a:endCxn id="356" idx="4"/>
          </p:cNvCxnSpPr>
          <p:nvPr/>
        </p:nvCxnSpPr>
        <p:spPr>
          <a:xfrm flipV="1">
            <a:off x="5120980" y="2905985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nector: Curved 358">
            <a:extLst>
              <a:ext uri="{FF2B5EF4-FFF2-40B4-BE49-F238E27FC236}">
                <a16:creationId xmlns:a16="http://schemas.microsoft.com/office/drawing/2014/main" id="{259FC077-AB55-8A0F-BC73-E02BBF508264}"/>
              </a:ext>
            </a:extLst>
          </p:cNvPr>
          <p:cNvCxnSpPr>
            <a:cxnSpLocks/>
          </p:cNvCxnSpPr>
          <p:nvPr/>
        </p:nvCxnSpPr>
        <p:spPr>
          <a:xfrm>
            <a:off x="5165174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EE0ED509-FCFD-7A1D-E369-7FD05B4658C6}"/>
              </a:ext>
            </a:extLst>
          </p:cNvPr>
          <p:cNvCxnSpPr>
            <a:cxnSpLocks/>
            <a:stCxn id="356" idx="0"/>
            <a:endCxn id="355" idx="4"/>
          </p:cNvCxnSpPr>
          <p:nvPr/>
        </p:nvCxnSpPr>
        <p:spPr>
          <a:xfrm flipV="1">
            <a:off x="5120981" y="2418589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44E5A157-A472-2D4A-F536-4EFCA987E44F}"/>
              </a:ext>
            </a:extLst>
          </p:cNvPr>
          <p:cNvCxnSpPr>
            <a:cxnSpLocks/>
            <a:stCxn id="349" idx="2"/>
            <a:endCxn id="355" idx="6"/>
          </p:cNvCxnSpPr>
          <p:nvPr/>
        </p:nvCxnSpPr>
        <p:spPr>
          <a:xfrm flipH="1">
            <a:off x="5172317" y="2367253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F8094A22-DA09-9BF8-4270-4F5A1B79995A}"/>
              </a:ext>
            </a:extLst>
          </p:cNvPr>
          <p:cNvCxnSpPr>
            <a:cxnSpLocks/>
            <a:stCxn id="341" idx="2"/>
            <a:endCxn id="349" idx="6"/>
          </p:cNvCxnSpPr>
          <p:nvPr/>
        </p:nvCxnSpPr>
        <p:spPr>
          <a:xfrm flipH="1">
            <a:off x="6205798" y="2367253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2227B2C3-CA6E-9663-8627-BE4EDED12A32}"/>
              </a:ext>
            </a:extLst>
          </p:cNvPr>
          <p:cNvCxnSpPr>
            <a:cxnSpLocks/>
            <a:stCxn id="351" idx="3"/>
            <a:endCxn id="342" idx="3"/>
          </p:cNvCxnSpPr>
          <p:nvPr/>
        </p:nvCxnSpPr>
        <p:spPr>
          <a:xfrm flipV="1">
            <a:off x="6190762" y="2890949"/>
            <a:ext cx="960880" cy="857735"/>
          </a:xfrm>
          <a:prstGeom prst="straightConnector1">
            <a:avLst/>
          </a:prstGeom>
          <a:ln w="1270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5DB0DBF0-6DBC-F908-3448-9DB25D5801F3}"/>
              </a:ext>
            </a:extLst>
          </p:cNvPr>
          <p:cNvCxnSpPr>
            <a:cxnSpLocks/>
            <a:stCxn id="351" idx="6"/>
            <a:endCxn id="356" idx="5"/>
          </p:cNvCxnSpPr>
          <p:nvPr/>
        </p:nvCxnSpPr>
        <p:spPr>
          <a:xfrm flipH="1" flipV="1">
            <a:off x="5157281" y="2890949"/>
            <a:ext cx="945844" cy="894035"/>
          </a:xfrm>
          <a:prstGeom prst="straightConnector1">
            <a:avLst/>
          </a:prstGeom>
          <a:ln w="12700">
            <a:solidFill>
              <a:srgbClr val="7030A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DF95D788-6BE4-D1B6-21FC-3A3EA655AA13}"/>
              </a:ext>
            </a:extLst>
          </p:cNvPr>
          <p:cNvGrpSpPr/>
          <p:nvPr/>
        </p:nvGrpSpPr>
        <p:grpSpPr>
          <a:xfrm>
            <a:off x="7052190" y="2070737"/>
            <a:ext cx="560439" cy="1942667"/>
            <a:chOff x="6029607" y="2878037"/>
            <a:chExt cx="560439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26665A0D-C90C-EB0E-84D5-A3ADC5A98EFA}"/>
                    </a:ext>
                  </a:extLst>
                </p:cNvPr>
                <p:cNvSpPr/>
                <p:nvPr/>
              </p:nvSpPr>
              <p:spPr>
                <a:xfrm>
                  <a:off x="6039133" y="334870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26665A0D-C90C-EB0E-84D5-A3ADC5A98E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3348709"/>
                  <a:ext cx="550913" cy="2855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8A4CD60C-D2E6-8603-F091-39C23B657471}"/>
                    </a:ext>
                  </a:extLst>
                </p:cNvPr>
                <p:cNvSpPr/>
                <p:nvPr/>
              </p:nvSpPr>
              <p:spPr>
                <a:xfrm>
                  <a:off x="6029607" y="287803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8A4CD60C-D2E6-8603-F091-39C23B657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607" y="2878037"/>
                  <a:ext cx="550913" cy="28557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EC59235F-69CE-760A-610E-094D9B8D1D2F}"/>
                    </a:ext>
                  </a:extLst>
                </p:cNvPr>
                <p:cNvSpPr/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EC59235F-69CE-760A-610E-094D9B8D1D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D102442E-04C4-3204-EE11-C6481DE9387F}"/>
              </a:ext>
            </a:extLst>
          </p:cNvPr>
          <p:cNvGrpSpPr/>
          <p:nvPr/>
        </p:nvGrpSpPr>
        <p:grpSpPr>
          <a:xfrm>
            <a:off x="6105671" y="2070737"/>
            <a:ext cx="550913" cy="1942667"/>
            <a:chOff x="5081289" y="2935187"/>
            <a:chExt cx="550913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76ED12C2-B937-AE3F-2BCB-A0A2F2FF5DD6}"/>
                    </a:ext>
                  </a:extLst>
                </p:cNvPr>
                <p:cNvSpPr/>
                <p:nvPr/>
              </p:nvSpPr>
              <p:spPr>
                <a:xfrm>
                  <a:off x="5081289" y="333888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76ED12C2-B937-AE3F-2BCB-A0A2F2FF5D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3338884"/>
                  <a:ext cx="550913" cy="2855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83731FCD-196D-D6C1-B15C-AA9CCDF06573}"/>
                    </a:ext>
                  </a:extLst>
                </p:cNvPr>
                <p:cNvSpPr/>
                <p:nvPr/>
              </p:nvSpPr>
              <p:spPr>
                <a:xfrm>
                  <a:off x="5081289" y="293518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83731FCD-196D-D6C1-B15C-AA9CCDF06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2935187"/>
                  <a:ext cx="550913" cy="2855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4A66D9AE-E9EB-9C6C-7FD1-0FEF99DE7168}"/>
                    </a:ext>
                  </a:extLst>
                </p:cNvPr>
                <p:cNvSpPr/>
                <p:nvPr/>
              </p:nvSpPr>
              <p:spPr>
                <a:xfrm>
                  <a:off x="5081289" y="459228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4A66D9AE-E9EB-9C6C-7FD1-0FEF99DE71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4592284"/>
                  <a:ext cx="550913" cy="28557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E3C2E2A7-34C3-9724-1B93-CF142FC9BFEA}"/>
              </a:ext>
            </a:extLst>
          </p:cNvPr>
          <p:cNvGrpSpPr/>
          <p:nvPr/>
        </p:nvGrpSpPr>
        <p:grpSpPr>
          <a:xfrm>
            <a:off x="5073420" y="2070737"/>
            <a:ext cx="550913" cy="1942667"/>
            <a:chOff x="6191533" y="3030437"/>
            <a:chExt cx="550913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DD5A6696-D123-CFFD-D0A5-EB1F7307EA4F}"/>
                    </a:ext>
                  </a:extLst>
                </p:cNvPr>
                <p:cNvSpPr/>
                <p:nvPr/>
              </p:nvSpPr>
              <p:spPr>
                <a:xfrm>
                  <a:off x="6191533" y="350110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DD5A6696-D123-CFFD-D0A5-EB1F7307E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3501109"/>
                  <a:ext cx="550913" cy="28557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49697AEE-BFF1-313E-CD17-8C90CA30B3D1}"/>
                    </a:ext>
                  </a:extLst>
                </p:cNvPr>
                <p:cNvSpPr/>
                <p:nvPr/>
              </p:nvSpPr>
              <p:spPr>
                <a:xfrm>
                  <a:off x="6191533" y="303043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49697AEE-BFF1-313E-CD17-8C90CA30B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3030437"/>
                  <a:ext cx="550913" cy="28557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7F227871-10FA-A867-519F-B8AE0E8C1B43}"/>
                    </a:ext>
                  </a:extLst>
                </p:cNvPr>
                <p:cNvSpPr/>
                <p:nvPr/>
              </p:nvSpPr>
              <p:spPr>
                <a:xfrm>
                  <a:off x="6191533" y="46875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7F227871-10FA-A867-519F-B8AE0E8C1B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4687534"/>
                  <a:ext cx="550913" cy="28557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2" name="Rectangle 381">
            <a:extLst>
              <a:ext uri="{FF2B5EF4-FFF2-40B4-BE49-F238E27FC236}">
                <a16:creationId xmlns:a16="http://schemas.microsoft.com/office/drawing/2014/main" id="{CAC6B802-3555-A6A4-CBB7-57AE3EF97280}"/>
              </a:ext>
            </a:extLst>
          </p:cNvPr>
          <p:cNvSpPr/>
          <p:nvPr/>
        </p:nvSpPr>
        <p:spPr>
          <a:xfrm>
            <a:off x="4564957" y="2154975"/>
            <a:ext cx="226865" cy="180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A7BF84-7280-CAD0-77E2-7BDA436EA3EA}"/>
              </a:ext>
            </a:extLst>
          </p:cNvPr>
          <p:cNvSpPr/>
          <p:nvPr/>
        </p:nvSpPr>
        <p:spPr>
          <a:xfrm>
            <a:off x="3389486" y="229128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434F13-0E04-0FE4-BFC9-D49BF6F7FFE2}"/>
              </a:ext>
            </a:extLst>
          </p:cNvPr>
          <p:cNvSpPr/>
          <p:nvPr/>
        </p:nvSpPr>
        <p:spPr>
          <a:xfrm>
            <a:off x="3389486" y="277868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455799-A129-10A4-A056-12370337C7B2}"/>
              </a:ext>
            </a:extLst>
          </p:cNvPr>
          <p:cNvSpPr/>
          <p:nvPr/>
        </p:nvSpPr>
        <p:spPr>
          <a:xfrm rot="10800000">
            <a:off x="3389486" y="3709020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87CEE8-35E1-EF6D-7E93-0E4E4E2C1A7C}"/>
              </a:ext>
            </a:extLst>
          </p:cNvPr>
          <p:cNvCxnSpPr>
            <a:cxnSpLocks/>
            <a:stCxn id="6" idx="4"/>
            <a:endCxn id="5" idx="4"/>
          </p:cNvCxnSpPr>
          <p:nvPr/>
        </p:nvCxnSpPr>
        <p:spPr>
          <a:xfrm flipV="1">
            <a:off x="3440822" y="2881357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C5062F41-8090-F81A-45B4-B1967DD6F31E}"/>
              </a:ext>
            </a:extLst>
          </p:cNvPr>
          <p:cNvCxnSpPr>
            <a:cxnSpLocks/>
          </p:cNvCxnSpPr>
          <p:nvPr/>
        </p:nvCxnSpPr>
        <p:spPr>
          <a:xfrm>
            <a:off x="3485016" y="2810973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A9A0A7-018A-EF5A-B1DC-D9498BAF9CE2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flipV="1">
            <a:off x="3440823" y="2393961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CF1DAA3-FA14-2336-BDF3-2039F4482477}"/>
              </a:ext>
            </a:extLst>
          </p:cNvPr>
          <p:cNvSpPr/>
          <p:nvPr/>
        </p:nvSpPr>
        <p:spPr>
          <a:xfrm>
            <a:off x="1797864" y="2291288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7F3839-0EED-EE1F-3AF5-78B719F23F26}"/>
              </a:ext>
            </a:extLst>
          </p:cNvPr>
          <p:cNvCxnSpPr>
            <a:cxnSpLocks/>
            <a:stCxn id="49" idx="1"/>
            <a:endCxn id="10" idx="5"/>
          </p:cNvCxnSpPr>
          <p:nvPr/>
        </p:nvCxnSpPr>
        <p:spPr>
          <a:xfrm flipH="1" flipV="1">
            <a:off x="1885501" y="2378925"/>
            <a:ext cx="665310" cy="402644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F0AC9F-BA1B-B1D7-5D2D-FBC1DA95C677}"/>
              </a:ext>
            </a:extLst>
          </p:cNvPr>
          <p:cNvGrpSpPr/>
          <p:nvPr/>
        </p:nvGrpSpPr>
        <p:grpSpPr>
          <a:xfrm>
            <a:off x="3215909" y="1967816"/>
            <a:ext cx="694972" cy="2020960"/>
            <a:chOff x="5940446" y="2799744"/>
            <a:chExt cx="694972" cy="202096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FDCA7F-EFC2-B720-E041-79B2426CB5BF}"/>
                </a:ext>
              </a:extLst>
            </p:cNvPr>
            <p:cNvSpPr/>
            <p:nvPr/>
          </p:nvSpPr>
          <p:spPr>
            <a:xfrm>
              <a:off x="6084505" y="3348709"/>
              <a:ext cx="550913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price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6A49F3-7DE0-DD7E-FECF-0B8652864AA4}"/>
                    </a:ext>
                  </a:extLst>
                </p:cNvPr>
                <p:cNvSpPr/>
                <p:nvPr/>
              </p:nvSpPr>
              <p:spPr>
                <a:xfrm>
                  <a:off x="5940446" y="279974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𝑤𝑖𝑛𝑑</m:t>
                        </m:r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6A49F3-7DE0-DD7E-FECF-0B8652864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446" y="2799744"/>
                  <a:ext cx="550913" cy="28557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AD5E7C-F5A6-131D-5847-7366E029F517}"/>
                    </a:ext>
                  </a:extLst>
                </p:cNvPr>
                <p:cNvSpPr/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𝑑𝑒𝑚𝑎𝑛𝑑</m:t>
                        </m:r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AD5E7C-F5A6-131D-5847-7366E029F5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blipFill>
                  <a:blip r:embed="rId24"/>
                  <a:stretch>
                    <a:fillRect l="-14444" r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CE95975-8960-C674-90AA-FD0191094A64}"/>
              </a:ext>
            </a:extLst>
          </p:cNvPr>
          <p:cNvSpPr/>
          <p:nvPr/>
        </p:nvSpPr>
        <p:spPr>
          <a:xfrm>
            <a:off x="1376582" y="1986670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w</a:t>
            </a:r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eather</a:t>
            </a:r>
          </a:p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conditions</a:t>
            </a:r>
            <a:endParaRPr lang="de-DE" sz="1200" b="0" i="1" noProof="1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E33338-8C40-EE08-56D4-537C4FD54A6B}"/>
              </a:ext>
            </a:extLst>
          </p:cNvPr>
          <p:cNvCxnSpPr>
            <a:cxnSpLocks/>
            <a:stCxn id="4" idx="2"/>
            <a:endCxn id="10" idx="6"/>
          </p:cNvCxnSpPr>
          <p:nvPr/>
        </p:nvCxnSpPr>
        <p:spPr>
          <a:xfrm flipH="1">
            <a:off x="1900537" y="2342625"/>
            <a:ext cx="1488949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3B537B5-E082-2AA9-7179-CA3EFCB7CE5E}"/>
              </a:ext>
            </a:extLst>
          </p:cNvPr>
          <p:cNvSpPr/>
          <p:nvPr/>
        </p:nvSpPr>
        <p:spPr>
          <a:xfrm>
            <a:off x="2535775" y="2766533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BD8E410-35EF-83ED-95E5-3108B0CB5EBB}"/>
              </a:ext>
            </a:extLst>
          </p:cNvPr>
          <p:cNvSpPr/>
          <p:nvPr/>
        </p:nvSpPr>
        <p:spPr>
          <a:xfrm>
            <a:off x="2407343" y="2471108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temper-ature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F8E1447-FA28-527C-CBE0-FF77B88431EE}"/>
              </a:ext>
            </a:extLst>
          </p:cNvPr>
          <p:cNvCxnSpPr>
            <a:cxnSpLocks/>
            <a:stCxn id="6" idx="5"/>
            <a:endCxn id="49" idx="4"/>
          </p:cNvCxnSpPr>
          <p:nvPr/>
        </p:nvCxnSpPr>
        <p:spPr>
          <a:xfrm flipH="1" flipV="1">
            <a:off x="2587112" y="2869206"/>
            <a:ext cx="817410" cy="85485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B8D7B9A-4627-A000-C1D6-FABD0C8B8C68}"/>
              </a:ext>
            </a:extLst>
          </p:cNvPr>
          <p:cNvSpPr/>
          <p:nvPr/>
        </p:nvSpPr>
        <p:spPr>
          <a:xfrm>
            <a:off x="391333" y="3222098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clowdiness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E9B0325-26C1-DF55-8F17-46DA2DDFDC74}"/>
              </a:ext>
            </a:extLst>
          </p:cNvPr>
          <p:cNvSpPr/>
          <p:nvPr/>
        </p:nvSpPr>
        <p:spPr>
          <a:xfrm>
            <a:off x="2082990" y="3110217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D2B5300-1AD8-F3F4-4715-E2540C79A23B}"/>
              </a:ext>
            </a:extLst>
          </p:cNvPr>
          <p:cNvCxnSpPr>
            <a:cxnSpLocks/>
            <a:stCxn id="58" idx="0"/>
            <a:endCxn id="10" idx="4"/>
          </p:cNvCxnSpPr>
          <p:nvPr/>
        </p:nvCxnSpPr>
        <p:spPr>
          <a:xfrm flipH="1" flipV="1">
            <a:off x="1849201" y="2393961"/>
            <a:ext cx="285126" cy="716256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568966D1-8CA9-F352-41B1-A8C96087E560}"/>
              </a:ext>
            </a:extLst>
          </p:cNvPr>
          <p:cNvSpPr/>
          <p:nvPr/>
        </p:nvSpPr>
        <p:spPr>
          <a:xfrm>
            <a:off x="2260390" y="3374360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4103609-FB02-8B02-1DC7-358B5E3ED205}"/>
              </a:ext>
            </a:extLst>
          </p:cNvPr>
          <p:cNvSpPr/>
          <p:nvPr/>
        </p:nvSpPr>
        <p:spPr>
          <a:xfrm>
            <a:off x="533474" y="3570090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irradiation</a:t>
            </a:r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4145E803-012E-5FAD-DEEA-9151C4329C3B}"/>
              </a:ext>
            </a:extLst>
          </p:cNvPr>
          <p:cNvCxnSpPr>
            <a:cxnSpLocks/>
            <a:stCxn id="257" idx="1"/>
            <a:endCxn id="58" idx="5"/>
          </p:cNvCxnSpPr>
          <p:nvPr/>
        </p:nvCxnSpPr>
        <p:spPr>
          <a:xfrm flipH="1" flipV="1">
            <a:off x="2170627" y="3197854"/>
            <a:ext cx="104799" cy="191542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>
            <a:extLst>
              <a:ext uri="{FF2B5EF4-FFF2-40B4-BE49-F238E27FC236}">
                <a16:creationId xmlns:a16="http://schemas.microsoft.com/office/drawing/2014/main" id="{16F10BAD-A788-6A88-0B49-60FAA0400C80}"/>
              </a:ext>
            </a:extLst>
          </p:cNvPr>
          <p:cNvSpPr/>
          <p:nvPr/>
        </p:nvSpPr>
        <p:spPr>
          <a:xfrm>
            <a:off x="2645011" y="32829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CDA3E6F6-3BF7-AB6F-6FB5-28B1907C98BB}"/>
              </a:ext>
            </a:extLst>
          </p:cNvPr>
          <p:cNvSpPr/>
          <p:nvPr/>
        </p:nvSpPr>
        <p:spPr>
          <a:xfrm>
            <a:off x="2388549" y="3427305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solar generation</a:t>
            </a:r>
          </a:p>
        </p:txBody>
      </p: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296B5D67-18A4-7640-5346-5D8EA73F8A2B}"/>
              </a:ext>
            </a:extLst>
          </p:cNvPr>
          <p:cNvCxnSpPr>
            <a:cxnSpLocks/>
            <a:stCxn id="5" idx="2"/>
            <a:endCxn id="263" idx="7"/>
          </p:cNvCxnSpPr>
          <p:nvPr/>
        </p:nvCxnSpPr>
        <p:spPr>
          <a:xfrm flipH="1">
            <a:off x="2732648" y="2830021"/>
            <a:ext cx="656838" cy="46792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917F3A4F-C373-3308-513A-D8F802ABD3A1}"/>
              </a:ext>
            </a:extLst>
          </p:cNvPr>
          <p:cNvCxnSpPr>
            <a:cxnSpLocks/>
            <a:stCxn id="263" idx="2"/>
            <a:endCxn id="257" idx="7"/>
          </p:cNvCxnSpPr>
          <p:nvPr/>
        </p:nvCxnSpPr>
        <p:spPr>
          <a:xfrm flipH="1">
            <a:off x="2348027" y="3334249"/>
            <a:ext cx="296984" cy="5514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71893F08-250F-7A9F-2386-E848320EF375}"/>
              </a:ext>
            </a:extLst>
          </p:cNvPr>
          <p:cNvCxnSpPr>
            <a:cxnSpLocks/>
            <a:endCxn id="257" idx="5"/>
          </p:cNvCxnSpPr>
          <p:nvPr/>
        </p:nvCxnSpPr>
        <p:spPr>
          <a:xfrm flipV="1">
            <a:off x="2330780" y="3461997"/>
            <a:ext cx="17247" cy="526779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val 276">
            <a:extLst>
              <a:ext uri="{FF2B5EF4-FFF2-40B4-BE49-F238E27FC236}">
                <a16:creationId xmlns:a16="http://schemas.microsoft.com/office/drawing/2014/main" id="{60E6B0B6-D40F-0D7B-D815-F2E13DF14C77}"/>
              </a:ext>
            </a:extLst>
          </p:cNvPr>
          <p:cNvSpPr/>
          <p:nvPr/>
        </p:nvSpPr>
        <p:spPr>
          <a:xfrm>
            <a:off x="2282554" y="3999862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0331ECC-B85F-CA94-3DA5-93AAC8A20598}"/>
              </a:ext>
            </a:extLst>
          </p:cNvPr>
          <p:cNvSpPr/>
          <p:nvPr/>
        </p:nvSpPr>
        <p:spPr>
          <a:xfrm>
            <a:off x="930857" y="4200889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demand for lighting</a:t>
            </a:r>
          </a:p>
        </p:txBody>
      </p: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36ADE9C3-6349-5FB4-FE93-8EB143758E0B}"/>
              </a:ext>
            </a:extLst>
          </p:cNvPr>
          <p:cNvCxnSpPr>
            <a:cxnSpLocks/>
            <a:endCxn id="277" idx="6"/>
          </p:cNvCxnSpPr>
          <p:nvPr/>
        </p:nvCxnSpPr>
        <p:spPr>
          <a:xfrm flipH="1">
            <a:off x="2385227" y="3748684"/>
            <a:ext cx="1004258" cy="30251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B00AEB-46F7-39AE-F6A8-0A55B108B0F7}"/>
              </a:ext>
            </a:extLst>
          </p:cNvPr>
          <p:cNvCxnSpPr>
            <a:cxnSpLocks/>
            <a:stCxn id="357" idx="3"/>
            <a:endCxn id="342" idx="2"/>
          </p:cNvCxnSpPr>
          <p:nvPr/>
        </p:nvCxnSpPr>
        <p:spPr>
          <a:xfrm flipV="1">
            <a:off x="5157281" y="2854649"/>
            <a:ext cx="1979325" cy="894035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5F2475-3C07-5889-496C-0A0403C0C8D8}"/>
              </a:ext>
            </a:extLst>
          </p:cNvPr>
          <p:cNvCxnSpPr>
            <a:cxnSpLocks/>
            <a:stCxn id="343" idx="5"/>
            <a:endCxn id="356" idx="5"/>
          </p:cNvCxnSpPr>
          <p:nvPr/>
        </p:nvCxnSpPr>
        <p:spPr>
          <a:xfrm flipH="1" flipV="1">
            <a:off x="5157281" y="2890949"/>
            <a:ext cx="1994361" cy="857735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B8E596-5AE2-3310-B0F8-E4913BF7DA1B}"/>
              </a:ext>
            </a:extLst>
          </p:cNvPr>
          <p:cNvCxnSpPr>
            <a:cxnSpLocks/>
            <a:stCxn id="357" idx="3"/>
            <a:endCxn id="350" idx="3"/>
          </p:cNvCxnSpPr>
          <p:nvPr/>
        </p:nvCxnSpPr>
        <p:spPr>
          <a:xfrm flipV="1">
            <a:off x="5157281" y="2890949"/>
            <a:ext cx="960880" cy="857735"/>
          </a:xfrm>
          <a:prstGeom prst="straightConnector1">
            <a:avLst/>
          </a:prstGeom>
          <a:ln w="1270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EF69B4-73D3-9C77-87DB-FA8FD99C38CC}"/>
              </a:ext>
            </a:extLst>
          </p:cNvPr>
          <p:cNvCxnSpPr>
            <a:cxnSpLocks/>
            <a:stCxn id="343" idx="5"/>
            <a:endCxn id="350" idx="5"/>
          </p:cNvCxnSpPr>
          <p:nvPr/>
        </p:nvCxnSpPr>
        <p:spPr>
          <a:xfrm flipH="1" flipV="1">
            <a:off x="6190762" y="2890949"/>
            <a:ext cx="960880" cy="857735"/>
          </a:xfrm>
          <a:prstGeom prst="straightConnector1">
            <a:avLst/>
          </a:prstGeom>
          <a:ln w="12700">
            <a:solidFill>
              <a:srgbClr val="7030A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630BB-2E57-32D6-CF5F-BD7D8CDD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D1E6B3-B860-9A27-A0AA-3F8AC287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197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9FD2-6746-D55D-EF11-72143322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557" y="23240"/>
            <a:ext cx="10515600" cy="1325563"/>
          </a:xfrm>
        </p:spPr>
        <p:txBody>
          <a:bodyPr/>
          <a:lstStyle/>
          <a:p>
            <a:r>
              <a:rPr lang="en-US" noProof="0"/>
              <a:t>Complex model 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425532-E02C-01EA-061C-1EE86FCD72FB}"/>
              </a:ext>
            </a:extLst>
          </p:cNvPr>
          <p:cNvSpPr/>
          <p:nvPr/>
        </p:nvSpPr>
        <p:spPr>
          <a:xfrm>
            <a:off x="7797121" y="3353112"/>
            <a:ext cx="679284" cy="520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E2DD23B-2D3A-EEC1-CA74-7AB4C274D2BA}"/>
              </a:ext>
            </a:extLst>
          </p:cNvPr>
          <p:cNvGrpSpPr/>
          <p:nvPr/>
        </p:nvGrpSpPr>
        <p:grpSpPr>
          <a:xfrm>
            <a:off x="7695612" y="2052188"/>
            <a:ext cx="3291528" cy="1942667"/>
            <a:chOff x="5565316" y="1569239"/>
            <a:chExt cx="3291528" cy="1942667"/>
          </a:xfrm>
        </p:grpSpPr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1BE3929F-79B2-0503-71DB-DC4CD9B82E5B}"/>
                </a:ext>
              </a:extLst>
            </p:cNvPr>
            <p:cNvCxnSpPr>
              <a:cxnSpLocks/>
              <a:stCxn id="322" idx="4"/>
              <a:endCxn id="333" idx="4"/>
            </p:cNvCxnSpPr>
            <p:nvPr/>
          </p:nvCxnSpPr>
          <p:spPr>
            <a:xfrm flipV="1">
              <a:off x="8432157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or: Curved 285">
              <a:extLst>
                <a:ext uri="{FF2B5EF4-FFF2-40B4-BE49-F238E27FC236}">
                  <a16:creationId xmlns:a16="http://schemas.microsoft.com/office/drawing/2014/main" id="{2CE782A4-EAF0-EE95-59C1-C330FF540670}"/>
                </a:ext>
              </a:extLst>
            </p:cNvPr>
            <p:cNvCxnSpPr>
              <a:cxnSpLocks/>
            </p:cNvCxnSpPr>
            <p:nvPr/>
          </p:nvCxnSpPr>
          <p:spPr>
            <a:xfrm>
              <a:off x="8476351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032B5524-8BD3-6547-12DC-3BC51260DA8F}"/>
                </a:ext>
              </a:extLst>
            </p:cNvPr>
            <p:cNvCxnSpPr>
              <a:cxnSpLocks/>
              <a:stCxn id="333" idx="0"/>
              <a:endCxn id="321" idx="4"/>
            </p:cNvCxnSpPr>
            <p:nvPr/>
          </p:nvCxnSpPr>
          <p:spPr>
            <a:xfrm flipV="1">
              <a:off x="8432158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5D112980-E8F4-2842-5D05-BC3A5AA93B26}"/>
                </a:ext>
              </a:extLst>
            </p:cNvPr>
            <p:cNvCxnSpPr>
              <a:cxnSpLocks/>
              <a:stCxn id="324" idx="4"/>
              <a:endCxn id="334" idx="4"/>
            </p:cNvCxnSpPr>
            <p:nvPr/>
          </p:nvCxnSpPr>
          <p:spPr>
            <a:xfrm flipV="1">
              <a:off x="7398676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ctor: Curved 288">
              <a:extLst>
                <a:ext uri="{FF2B5EF4-FFF2-40B4-BE49-F238E27FC236}">
                  <a16:creationId xmlns:a16="http://schemas.microsoft.com/office/drawing/2014/main" id="{0A0B2DFF-89AD-7DD1-2BF9-A9EFC04BB3B3}"/>
                </a:ext>
              </a:extLst>
            </p:cNvPr>
            <p:cNvCxnSpPr>
              <a:cxnSpLocks/>
            </p:cNvCxnSpPr>
            <p:nvPr/>
          </p:nvCxnSpPr>
          <p:spPr>
            <a:xfrm>
              <a:off x="7442870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76D120CA-6194-BC86-5A12-45E48AD8DCFA}"/>
                </a:ext>
              </a:extLst>
            </p:cNvPr>
            <p:cNvCxnSpPr>
              <a:cxnSpLocks/>
              <a:stCxn id="334" idx="0"/>
              <a:endCxn id="323" idx="4"/>
            </p:cNvCxnSpPr>
            <p:nvPr/>
          </p:nvCxnSpPr>
          <p:spPr>
            <a:xfrm flipV="1">
              <a:off x="7398677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5A06528E-D577-8EC8-4290-0D09F6CCC869}"/>
                </a:ext>
              </a:extLst>
            </p:cNvPr>
            <p:cNvCxnSpPr>
              <a:cxnSpLocks/>
              <a:stCxn id="326" idx="4"/>
              <a:endCxn id="335" idx="4"/>
            </p:cNvCxnSpPr>
            <p:nvPr/>
          </p:nvCxnSpPr>
          <p:spPr>
            <a:xfrm flipV="1">
              <a:off x="6365195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ctor: Curved 291">
              <a:extLst>
                <a:ext uri="{FF2B5EF4-FFF2-40B4-BE49-F238E27FC236}">
                  <a16:creationId xmlns:a16="http://schemas.microsoft.com/office/drawing/2014/main" id="{CD4C55D6-806A-9538-52A4-F5F22B7217F7}"/>
                </a:ext>
              </a:extLst>
            </p:cNvPr>
            <p:cNvCxnSpPr>
              <a:cxnSpLocks/>
            </p:cNvCxnSpPr>
            <p:nvPr/>
          </p:nvCxnSpPr>
          <p:spPr>
            <a:xfrm>
              <a:off x="6409389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10D2F851-E1CD-8137-55C1-99CBE472C430}"/>
                </a:ext>
              </a:extLst>
            </p:cNvPr>
            <p:cNvCxnSpPr>
              <a:cxnSpLocks/>
              <a:stCxn id="335" idx="0"/>
              <a:endCxn id="325" idx="4"/>
            </p:cNvCxnSpPr>
            <p:nvPr/>
          </p:nvCxnSpPr>
          <p:spPr>
            <a:xfrm flipV="1">
              <a:off x="6365196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C180447B-57AE-25FF-D858-E62C20AF08D4}"/>
                </a:ext>
              </a:extLst>
            </p:cNvPr>
            <p:cNvCxnSpPr>
              <a:cxnSpLocks/>
              <a:stCxn id="333" idx="2"/>
              <a:endCxn id="334" idx="6"/>
            </p:cNvCxnSpPr>
            <p:nvPr/>
          </p:nvCxnSpPr>
          <p:spPr>
            <a:xfrm flipH="1">
              <a:off x="7450013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87C4CC25-1DEF-B27E-7343-B460E0853C7B}"/>
                </a:ext>
              </a:extLst>
            </p:cNvPr>
            <p:cNvCxnSpPr>
              <a:cxnSpLocks/>
              <a:stCxn id="334" idx="2"/>
              <a:endCxn id="335" idx="6"/>
            </p:cNvCxnSpPr>
            <p:nvPr/>
          </p:nvCxnSpPr>
          <p:spPr>
            <a:xfrm flipH="1">
              <a:off x="6416532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EE6340BA-E293-69F0-3088-37A8E68BDB16}"/>
                </a:ext>
              </a:extLst>
            </p:cNvPr>
            <p:cNvCxnSpPr>
              <a:cxnSpLocks/>
              <a:stCxn id="323" idx="2"/>
              <a:endCxn id="325" idx="6"/>
            </p:cNvCxnSpPr>
            <p:nvPr/>
          </p:nvCxnSpPr>
          <p:spPr>
            <a:xfrm flipH="1">
              <a:off x="6416532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FBB64E69-BBD2-BCDC-F46B-7FCC288E06ED}"/>
                </a:ext>
              </a:extLst>
            </p:cNvPr>
            <p:cNvCxnSpPr>
              <a:cxnSpLocks/>
              <a:stCxn id="321" idx="2"/>
              <a:endCxn id="323" idx="6"/>
            </p:cNvCxnSpPr>
            <p:nvPr/>
          </p:nvCxnSpPr>
          <p:spPr>
            <a:xfrm flipH="1">
              <a:off x="7450013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/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/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/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/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/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/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/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/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/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0F10446-98A3-AC5C-0D81-19B50763F26F}"/>
                </a:ext>
              </a:extLst>
            </p:cNvPr>
            <p:cNvSpPr/>
            <p:nvPr/>
          </p:nvSpPr>
          <p:spPr>
            <a:xfrm rot="10800000">
              <a:off x="8055786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620F7E94-F2E2-0146-40A5-41812BEF2A73}"/>
                </a:ext>
              </a:extLst>
            </p:cNvPr>
            <p:cNvSpPr/>
            <p:nvPr/>
          </p:nvSpPr>
          <p:spPr>
            <a:xfrm rot="10800000">
              <a:off x="7022305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BB91FB5-A725-140B-25C1-C081267B7473}"/>
                </a:ext>
              </a:extLst>
            </p:cNvPr>
            <p:cNvSpPr/>
            <p:nvPr/>
          </p:nvSpPr>
          <p:spPr>
            <a:xfrm rot="10800000">
              <a:off x="5988824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/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100" b="0" noProof="1">
                    <a:solidFill>
                      <a:srgbClr val="C55A1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/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2" name="Straight Arrow Connector 311">
              <a:extLst>
                <a:ext uri="{FF2B5EF4-FFF2-40B4-BE49-F238E27FC236}">
                  <a16:creationId xmlns:a16="http://schemas.microsoft.com/office/drawing/2014/main" id="{3D25D846-F5DB-C74D-576F-4090FED65358}"/>
                </a:ext>
              </a:extLst>
            </p:cNvPr>
            <p:cNvCxnSpPr>
              <a:cxnSpLocks/>
              <a:stCxn id="333" idx="3"/>
              <a:endCxn id="307" idx="3"/>
            </p:cNvCxnSpPr>
            <p:nvPr/>
          </p:nvCxnSpPr>
          <p:spPr>
            <a:xfrm flipH="1">
              <a:off x="8143423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D9768A2D-2775-0055-753B-79CB8A3026E9}"/>
                </a:ext>
              </a:extLst>
            </p:cNvPr>
            <p:cNvCxnSpPr>
              <a:cxnSpLocks/>
              <a:stCxn id="322" idx="5"/>
              <a:endCxn id="307" idx="1"/>
            </p:cNvCxnSpPr>
            <p:nvPr/>
          </p:nvCxnSpPr>
          <p:spPr>
            <a:xfrm flipH="1" flipV="1">
              <a:off x="8143423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6D7EADA8-91C7-85D2-102D-CB5A011AD643}"/>
                </a:ext>
              </a:extLst>
            </p:cNvPr>
            <p:cNvCxnSpPr>
              <a:cxnSpLocks/>
              <a:stCxn id="334" idx="3"/>
              <a:endCxn id="308" idx="3"/>
            </p:cNvCxnSpPr>
            <p:nvPr/>
          </p:nvCxnSpPr>
          <p:spPr>
            <a:xfrm flipH="1">
              <a:off x="7109942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08F7B88C-555C-47E9-ACBD-9EC2CFCFF1FB}"/>
                </a:ext>
              </a:extLst>
            </p:cNvPr>
            <p:cNvCxnSpPr>
              <a:cxnSpLocks/>
              <a:stCxn id="324" idx="5"/>
              <a:endCxn id="308" idx="1"/>
            </p:cNvCxnSpPr>
            <p:nvPr/>
          </p:nvCxnSpPr>
          <p:spPr>
            <a:xfrm flipH="1" flipV="1">
              <a:off x="7109942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B2726411-E5AE-8851-515D-3CC5666D4213}"/>
                </a:ext>
              </a:extLst>
            </p:cNvPr>
            <p:cNvCxnSpPr>
              <a:cxnSpLocks/>
              <a:stCxn id="335" idx="3"/>
              <a:endCxn id="309" idx="3"/>
            </p:cNvCxnSpPr>
            <p:nvPr/>
          </p:nvCxnSpPr>
          <p:spPr>
            <a:xfrm flipH="1">
              <a:off x="6076461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>
              <a:extLst>
                <a:ext uri="{FF2B5EF4-FFF2-40B4-BE49-F238E27FC236}">
                  <a16:creationId xmlns:a16="http://schemas.microsoft.com/office/drawing/2014/main" id="{DFB749EB-0C23-E615-D5EB-10CEC7023892}"/>
                </a:ext>
              </a:extLst>
            </p:cNvPr>
            <p:cNvCxnSpPr>
              <a:cxnSpLocks/>
              <a:stCxn id="326" idx="5"/>
              <a:endCxn id="309" idx="1"/>
            </p:cNvCxnSpPr>
            <p:nvPr/>
          </p:nvCxnSpPr>
          <p:spPr>
            <a:xfrm flipH="1" flipV="1">
              <a:off x="6076461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id="{1E9E632D-40A0-7AE7-4F0E-CE32E18B7959}"/>
                </a:ext>
              </a:extLst>
            </p:cNvPr>
            <p:cNvCxnSpPr>
              <a:cxnSpLocks/>
              <a:stCxn id="308" idx="6"/>
              <a:endCxn id="309" idx="2"/>
            </p:cNvCxnSpPr>
            <p:nvPr/>
          </p:nvCxnSpPr>
          <p:spPr>
            <a:xfrm flipH="1">
              <a:off x="6091497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A6A9C0C9-CA20-3C2C-B15B-ABE42B1DDF1F}"/>
                </a:ext>
              </a:extLst>
            </p:cNvPr>
            <p:cNvCxnSpPr>
              <a:cxnSpLocks/>
              <a:stCxn id="307" idx="6"/>
              <a:endCxn id="308" idx="2"/>
            </p:cNvCxnSpPr>
            <p:nvPr/>
          </p:nvCxnSpPr>
          <p:spPr>
            <a:xfrm flipH="1">
              <a:off x="7124978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DE08DF88-2E54-227E-F490-AB2B74C287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5316" y="2820860"/>
              <a:ext cx="414881" cy="6597"/>
            </a:xfrm>
            <a:prstGeom prst="straightConnector1">
              <a:avLst/>
            </a:prstGeom>
            <a:ln w="12700">
              <a:solidFill>
                <a:srgbClr val="C55A1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EA8C058-0862-B3B1-FDB5-2875174502A7}"/>
                </a:ext>
              </a:extLst>
            </p:cNvPr>
            <p:cNvSpPr/>
            <p:nvPr/>
          </p:nvSpPr>
          <p:spPr>
            <a:xfrm>
              <a:off x="8380821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C2709B7-FAF5-9688-A9CB-667F1DDC80E7}"/>
                </a:ext>
              </a:extLst>
            </p:cNvPr>
            <p:cNvSpPr/>
            <p:nvPr/>
          </p:nvSpPr>
          <p:spPr>
            <a:xfrm rot="10800000">
              <a:off x="8380821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5645931D-ABB6-1363-49BA-900AA7DB4B6D}"/>
                </a:ext>
              </a:extLst>
            </p:cNvPr>
            <p:cNvSpPr/>
            <p:nvPr/>
          </p:nvSpPr>
          <p:spPr>
            <a:xfrm>
              <a:off x="7347340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6EA14B5A-6C53-DA2D-1B8D-EEFB8BCC74D4}"/>
                </a:ext>
              </a:extLst>
            </p:cNvPr>
            <p:cNvSpPr/>
            <p:nvPr/>
          </p:nvSpPr>
          <p:spPr>
            <a:xfrm rot="10800000">
              <a:off x="7347340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B02D34E9-5465-FA37-BC00-BCCE132D0BB6}"/>
                </a:ext>
              </a:extLst>
            </p:cNvPr>
            <p:cNvSpPr/>
            <p:nvPr/>
          </p:nvSpPr>
          <p:spPr>
            <a:xfrm>
              <a:off x="6313859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45E07F2D-5BCC-3B28-52AF-35E0F498EDE0}"/>
                </a:ext>
              </a:extLst>
            </p:cNvPr>
            <p:cNvSpPr/>
            <p:nvPr/>
          </p:nvSpPr>
          <p:spPr>
            <a:xfrm rot="10800000">
              <a:off x="6313859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18403E06-AD3F-CA15-5EDD-D64B27D192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1865754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8ED8C898-02BA-846C-2947-290527F4EE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2342077"/>
              <a:ext cx="699330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E900E75A-5EF4-6E6C-888F-FEF9A4D5351E}"/>
                </a:ext>
              </a:extLst>
            </p:cNvPr>
            <p:cNvSpPr/>
            <p:nvPr/>
          </p:nvSpPr>
          <p:spPr>
            <a:xfrm>
              <a:off x="5585354" y="1677988"/>
              <a:ext cx="433582" cy="77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/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713593BE-C714-99CE-A9EE-50381F570B5D}"/>
                </a:ext>
              </a:extLst>
            </p:cNvPr>
            <p:cNvCxnSpPr>
              <a:cxnSpLocks/>
              <a:stCxn id="322" idx="6"/>
              <a:endCxn id="334" idx="5"/>
            </p:cNvCxnSpPr>
            <p:nvPr/>
          </p:nvCxnSpPr>
          <p:spPr>
            <a:xfrm flipH="1" flipV="1">
              <a:off x="7434977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59555174-5741-47E1-D1EF-EF4A20E11FBF}"/>
                </a:ext>
              </a:extLst>
            </p:cNvPr>
            <p:cNvCxnSpPr>
              <a:cxnSpLocks/>
              <a:stCxn id="324" idx="6"/>
              <a:endCxn id="335" idx="5"/>
            </p:cNvCxnSpPr>
            <p:nvPr/>
          </p:nvCxnSpPr>
          <p:spPr>
            <a:xfrm flipH="1" flipV="1">
              <a:off x="6401496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53B18036-5E26-130B-3C2E-D3BDBEA949EE}"/>
                </a:ext>
              </a:extLst>
            </p:cNvPr>
            <p:cNvSpPr/>
            <p:nvPr/>
          </p:nvSpPr>
          <p:spPr>
            <a:xfrm>
              <a:off x="8380821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DFE7F630-2854-5401-9051-0E06AEE3B51A}"/>
                </a:ext>
              </a:extLst>
            </p:cNvPr>
            <p:cNvSpPr/>
            <p:nvPr/>
          </p:nvSpPr>
          <p:spPr>
            <a:xfrm>
              <a:off x="7347340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CCAAEB92-534E-B397-01DC-A6CE04489712}"/>
                </a:ext>
              </a:extLst>
            </p:cNvPr>
            <p:cNvSpPr/>
            <p:nvPr/>
          </p:nvSpPr>
          <p:spPr>
            <a:xfrm>
              <a:off x="6313859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7" name="Rectangle 346">
            <a:extLst>
              <a:ext uri="{FF2B5EF4-FFF2-40B4-BE49-F238E27FC236}">
                <a16:creationId xmlns:a16="http://schemas.microsoft.com/office/drawing/2014/main" id="{AF59D92B-F16A-0E56-42F6-157270EFFDFA}"/>
              </a:ext>
            </a:extLst>
          </p:cNvPr>
          <p:cNvSpPr/>
          <p:nvPr/>
        </p:nvSpPr>
        <p:spPr>
          <a:xfrm>
            <a:off x="7480566" y="3017443"/>
            <a:ext cx="433582" cy="77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DCD45C31-BDDE-0941-54BD-4D6D5BFF9044}"/>
              </a:ext>
            </a:extLst>
          </p:cNvPr>
          <p:cNvSpPr/>
          <p:nvPr/>
        </p:nvSpPr>
        <p:spPr>
          <a:xfrm>
            <a:off x="7136606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C3A825BF-4D15-8AB8-3722-D2250DE17F99}"/>
              </a:ext>
            </a:extLst>
          </p:cNvPr>
          <p:cNvSpPr/>
          <p:nvPr/>
        </p:nvSpPr>
        <p:spPr>
          <a:xfrm>
            <a:off x="7136606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82CF714E-1759-B7B6-ABD5-6C29B8C2C20F}"/>
              </a:ext>
            </a:extLst>
          </p:cNvPr>
          <p:cNvSpPr/>
          <p:nvPr/>
        </p:nvSpPr>
        <p:spPr>
          <a:xfrm rot="10800000">
            <a:off x="7136606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AA08ABB4-85F8-D102-FE38-00DB44BD2347}"/>
              </a:ext>
            </a:extLst>
          </p:cNvPr>
          <p:cNvCxnSpPr>
            <a:cxnSpLocks/>
            <a:stCxn id="343" idx="4"/>
            <a:endCxn id="342" idx="4"/>
          </p:cNvCxnSpPr>
          <p:nvPr/>
        </p:nvCxnSpPr>
        <p:spPr>
          <a:xfrm flipV="1">
            <a:off x="7187942" y="2905985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nector: Curved 344">
            <a:extLst>
              <a:ext uri="{FF2B5EF4-FFF2-40B4-BE49-F238E27FC236}">
                <a16:creationId xmlns:a16="http://schemas.microsoft.com/office/drawing/2014/main" id="{F6EFF6E4-1F36-1DAB-6CD3-DF4A9AD014D9}"/>
              </a:ext>
            </a:extLst>
          </p:cNvPr>
          <p:cNvCxnSpPr>
            <a:cxnSpLocks/>
          </p:cNvCxnSpPr>
          <p:nvPr/>
        </p:nvCxnSpPr>
        <p:spPr>
          <a:xfrm>
            <a:off x="7232136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12F19319-455B-30D5-737B-C9BBE9409B27}"/>
              </a:ext>
            </a:extLst>
          </p:cNvPr>
          <p:cNvCxnSpPr>
            <a:cxnSpLocks/>
            <a:stCxn id="342" idx="0"/>
            <a:endCxn id="341" idx="4"/>
          </p:cNvCxnSpPr>
          <p:nvPr/>
        </p:nvCxnSpPr>
        <p:spPr>
          <a:xfrm flipV="1">
            <a:off x="7187943" y="2418589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Oval 348">
            <a:extLst>
              <a:ext uri="{FF2B5EF4-FFF2-40B4-BE49-F238E27FC236}">
                <a16:creationId xmlns:a16="http://schemas.microsoft.com/office/drawing/2014/main" id="{E82AB7C6-984B-272A-67D1-1E4E93BC4D93}"/>
              </a:ext>
            </a:extLst>
          </p:cNvPr>
          <p:cNvSpPr/>
          <p:nvPr/>
        </p:nvSpPr>
        <p:spPr>
          <a:xfrm>
            <a:off x="6103125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835D7D92-8633-112D-5955-127AF71BEA7F}"/>
              </a:ext>
            </a:extLst>
          </p:cNvPr>
          <p:cNvSpPr/>
          <p:nvPr/>
        </p:nvSpPr>
        <p:spPr>
          <a:xfrm>
            <a:off x="6103125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3113511-8CCE-BDAE-B3FA-1443A560185E}"/>
              </a:ext>
            </a:extLst>
          </p:cNvPr>
          <p:cNvSpPr/>
          <p:nvPr/>
        </p:nvSpPr>
        <p:spPr>
          <a:xfrm rot="10800000">
            <a:off x="6103125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2" name="Straight Arrow Connector 351">
            <a:extLst>
              <a:ext uri="{FF2B5EF4-FFF2-40B4-BE49-F238E27FC236}">
                <a16:creationId xmlns:a16="http://schemas.microsoft.com/office/drawing/2014/main" id="{85941205-D9EF-EE61-1A8F-0BDDD6ABAB36}"/>
              </a:ext>
            </a:extLst>
          </p:cNvPr>
          <p:cNvCxnSpPr>
            <a:cxnSpLocks/>
            <a:stCxn id="351" idx="4"/>
            <a:endCxn id="350" idx="4"/>
          </p:cNvCxnSpPr>
          <p:nvPr/>
        </p:nvCxnSpPr>
        <p:spPr>
          <a:xfrm flipV="1">
            <a:off x="6154461" y="2905985"/>
            <a:ext cx="1" cy="827663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or: Curved 352">
            <a:extLst>
              <a:ext uri="{FF2B5EF4-FFF2-40B4-BE49-F238E27FC236}">
                <a16:creationId xmlns:a16="http://schemas.microsoft.com/office/drawing/2014/main" id="{8AE0B1C4-A8B6-E7F7-B33A-AB5797190DA9}"/>
              </a:ext>
            </a:extLst>
          </p:cNvPr>
          <p:cNvCxnSpPr>
            <a:cxnSpLocks/>
          </p:cNvCxnSpPr>
          <p:nvPr/>
        </p:nvCxnSpPr>
        <p:spPr>
          <a:xfrm>
            <a:off x="6198655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A38F70C3-150F-2BE5-5D6E-03432FC204C5}"/>
              </a:ext>
            </a:extLst>
          </p:cNvPr>
          <p:cNvCxnSpPr>
            <a:cxnSpLocks/>
            <a:stCxn id="350" idx="0"/>
            <a:endCxn id="349" idx="4"/>
          </p:cNvCxnSpPr>
          <p:nvPr/>
        </p:nvCxnSpPr>
        <p:spPr>
          <a:xfrm flipV="1">
            <a:off x="6154462" y="2418589"/>
            <a:ext cx="0" cy="384723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6067D5C0-B894-61A0-DE16-2040202FB91A}"/>
              </a:ext>
            </a:extLst>
          </p:cNvPr>
          <p:cNvSpPr/>
          <p:nvPr/>
        </p:nvSpPr>
        <p:spPr>
          <a:xfrm>
            <a:off x="5069644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E666CAB0-E54E-58AD-26E5-822D5C53BD17}"/>
              </a:ext>
            </a:extLst>
          </p:cNvPr>
          <p:cNvSpPr/>
          <p:nvPr/>
        </p:nvSpPr>
        <p:spPr>
          <a:xfrm>
            <a:off x="5069644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83E3977E-6276-E91F-9E43-80BAC7A1227B}"/>
              </a:ext>
            </a:extLst>
          </p:cNvPr>
          <p:cNvSpPr/>
          <p:nvPr/>
        </p:nvSpPr>
        <p:spPr>
          <a:xfrm rot="10800000">
            <a:off x="5069644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8" name="Straight Arrow Connector 357">
            <a:extLst>
              <a:ext uri="{FF2B5EF4-FFF2-40B4-BE49-F238E27FC236}">
                <a16:creationId xmlns:a16="http://schemas.microsoft.com/office/drawing/2014/main" id="{F1E01457-B319-ECE3-DD4A-F1A88EDA0884}"/>
              </a:ext>
            </a:extLst>
          </p:cNvPr>
          <p:cNvCxnSpPr>
            <a:cxnSpLocks/>
            <a:stCxn id="357" idx="4"/>
            <a:endCxn id="356" idx="4"/>
          </p:cNvCxnSpPr>
          <p:nvPr/>
        </p:nvCxnSpPr>
        <p:spPr>
          <a:xfrm flipV="1">
            <a:off x="5120980" y="2905985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nector: Curved 358">
            <a:extLst>
              <a:ext uri="{FF2B5EF4-FFF2-40B4-BE49-F238E27FC236}">
                <a16:creationId xmlns:a16="http://schemas.microsoft.com/office/drawing/2014/main" id="{259FC077-AB55-8A0F-BC73-E02BBF508264}"/>
              </a:ext>
            </a:extLst>
          </p:cNvPr>
          <p:cNvCxnSpPr>
            <a:cxnSpLocks/>
          </p:cNvCxnSpPr>
          <p:nvPr/>
        </p:nvCxnSpPr>
        <p:spPr>
          <a:xfrm>
            <a:off x="5165174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EE0ED509-FCFD-7A1D-E369-7FD05B4658C6}"/>
              </a:ext>
            </a:extLst>
          </p:cNvPr>
          <p:cNvCxnSpPr>
            <a:cxnSpLocks/>
            <a:stCxn id="356" idx="0"/>
            <a:endCxn id="355" idx="4"/>
          </p:cNvCxnSpPr>
          <p:nvPr/>
        </p:nvCxnSpPr>
        <p:spPr>
          <a:xfrm flipV="1">
            <a:off x="5120981" y="2418589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44E5A157-A472-2D4A-F536-4EFCA987E44F}"/>
              </a:ext>
            </a:extLst>
          </p:cNvPr>
          <p:cNvCxnSpPr>
            <a:cxnSpLocks/>
            <a:stCxn id="349" idx="2"/>
            <a:endCxn id="355" idx="6"/>
          </p:cNvCxnSpPr>
          <p:nvPr/>
        </p:nvCxnSpPr>
        <p:spPr>
          <a:xfrm flipH="1">
            <a:off x="5172317" y="2367253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F8094A22-DA09-9BF8-4270-4F5A1B79995A}"/>
              </a:ext>
            </a:extLst>
          </p:cNvPr>
          <p:cNvCxnSpPr>
            <a:cxnSpLocks/>
            <a:stCxn id="341" idx="2"/>
            <a:endCxn id="349" idx="6"/>
          </p:cNvCxnSpPr>
          <p:nvPr/>
        </p:nvCxnSpPr>
        <p:spPr>
          <a:xfrm flipH="1">
            <a:off x="6205798" y="2367253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2227B2C3-CA6E-9663-8627-BE4EDED12A32}"/>
              </a:ext>
            </a:extLst>
          </p:cNvPr>
          <p:cNvCxnSpPr>
            <a:cxnSpLocks/>
            <a:stCxn id="351" idx="3"/>
            <a:endCxn id="342" idx="3"/>
          </p:cNvCxnSpPr>
          <p:nvPr/>
        </p:nvCxnSpPr>
        <p:spPr>
          <a:xfrm flipV="1">
            <a:off x="6190762" y="2890949"/>
            <a:ext cx="960880" cy="857735"/>
          </a:xfrm>
          <a:prstGeom prst="straightConnector1">
            <a:avLst/>
          </a:prstGeom>
          <a:ln w="1270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5DB0DBF0-6DBC-F908-3448-9DB25D5801F3}"/>
              </a:ext>
            </a:extLst>
          </p:cNvPr>
          <p:cNvCxnSpPr>
            <a:cxnSpLocks/>
            <a:stCxn id="351" idx="6"/>
            <a:endCxn id="356" idx="5"/>
          </p:cNvCxnSpPr>
          <p:nvPr/>
        </p:nvCxnSpPr>
        <p:spPr>
          <a:xfrm flipH="1" flipV="1">
            <a:off x="5157281" y="2890949"/>
            <a:ext cx="945844" cy="894035"/>
          </a:xfrm>
          <a:prstGeom prst="straightConnector1">
            <a:avLst/>
          </a:prstGeom>
          <a:ln w="12700">
            <a:solidFill>
              <a:srgbClr val="7030A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DF95D788-6BE4-D1B6-21FC-3A3EA655AA13}"/>
              </a:ext>
            </a:extLst>
          </p:cNvPr>
          <p:cNvGrpSpPr/>
          <p:nvPr/>
        </p:nvGrpSpPr>
        <p:grpSpPr>
          <a:xfrm>
            <a:off x="7052190" y="2070737"/>
            <a:ext cx="560439" cy="1942667"/>
            <a:chOff x="6029607" y="2878037"/>
            <a:chExt cx="560439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26665A0D-C90C-EB0E-84D5-A3ADC5A98EFA}"/>
                    </a:ext>
                  </a:extLst>
                </p:cNvPr>
                <p:cNvSpPr/>
                <p:nvPr/>
              </p:nvSpPr>
              <p:spPr>
                <a:xfrm>
                  <a:off x="6039133" y="334870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26665A0D-C90C-EB0E-84D5-A3ADC5A98E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3348709"/>
                  <a:ext cx="550913" cy="2855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8A4CD60C-D2E6-8603-F091-39C23B657471}"/>
                    </a:ext>
                  </a:extLst>
                </p:cNvPr>
                <p:cNvSpPr/>
                <p:nvPr/>
              </p:nvSpPr>
              <p:spPr>
                <a:xfrm>
                  <a:off x="6029607" y="287803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8A4CD60C-D2E6-8603-F091-39C23B657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607" y="2878037"/>
                  <a:ext cx="550913" cy="28557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EC59235F-69CE-760A-610E-094D9B8D1D2F}"/>
                    </a:ext>
                  </a:extLst>
                </p:cNvPr>
                <p:cNvSpPr/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EC59235F-69CE-760A-610E-094D9B8D1D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D102442E-04C4-3204-EE11-C6481DE9387F}"/>
              </a:ext>
            </a:extLst>
          </p:cNvPr>
          <p:cNvGrpSpPr/>
          <p:nvPr/>
        </p:nvGrpSpPr>
        <p:grpSpPr>
          <a:xfrm>
            <a:off x="6105671" y="2070737"/>
            <a:ext cx="550913" cy="1942667"/>
            <a:chOff x="5081289" y="2935187"/>
            <a:chExt cx="550913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76ED12C2-B937-AE3F-2BCB-A0A2F2FF5DD6}"/>
                    </a:ext>
                  </a:extLst>
                </p:cNvPr>
                <p:cNvSpPr/>
                <p:nvPr/>
              </p:nvSpPr>
              <p:spPr>
                <a:xfrm>
                  <a:off x="5081289" y="333888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76ED12C2-B937-AE3F-2BCB-A0A2F2FF5D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3338884"/>
                  <a:ext cx="550913" cy="2855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83731FCD-196D-D6C1-B15C-AA9CCDF06573}"/>
                    </a:ext>
                  </a:extLst>
                </p:cNvPr>
                <p:cNvSpPr/>
                <p:nvPr/>
              </p:nvSpPr>
              <p:spPr>
                <a:xfrm>
                  <a:off x="5081289" y="293518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83731FCD-196D-D6C1-B15C-AA9CCDF06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2935187"/>
                  <a:ext cx="550913" cy="2855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4A66D9AE-E9EB-9C6C-7FD1-0FEF99DE7168}"/>
                    </a:ext>
                  </a:extLst>
                </p:cNvPr>
                <p:cNvSpPr/>
                <p:nvPr/>
              </p:nvSpPr>
              <p:spPr>
                <a:xfrm>
                  <a:off x="5081289" y="459228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4A66D9AE-E9EB-9C6C-7FD1-0FEF99DE71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4592284"/>
                  <a:ext cx="550913" cy="28557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E3C2E2A7-34C3-9724-1B93-CF142FC9BFEA}"/>
              </a:ext>
            </a:extLst>
          </p:cNvPr>
          <p:cNvGrpSpPr/>
          <p:nvPr/>
        </p:nvGrpSpPr>
        <p:grpSpPr>
          <a:xfrm>
            <a:off x="5073420" y="2070737"/>
            <a:ext cx="550913" cy="1942667"/>
            <a:chOff x="6191533" y="3030437"/>
            <a:chExt cx="550913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DD5A6696-D123-CFFD-D0A5-EB1F7307EA4F}"/>
                    </a:ext>
                  </a:extLst>
                </p:cNvPr>
                <p:cNvSpPr/>
                <p:nvPr/>
              </p:nvSpPr>
              <p:spPr>
                <a:xfrm>
                  <a:off x="6191533" y="350110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DD5A6696-D123-CFFD-D0A5-EB1F7307E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3501109"/>
                  <a:ext cx="550913" cy="28557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49697AEE-BFF1-313E-CD17-8C90CA30B3D1}"/>
                    </a:ext>
                  </a:extLst>
                </p:cNvPr>
                <p:cNvSpPr/>
                <p:nvPr/>
              </p:nvSpPr>
              <p:spPr>
                <a:xfrm>
                  <a:off x="6191533" y="303043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49697AEE-BFF1-313E-CD17-8C90CA30B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3030437"/>
                  <a:ext cx="550913" cy="28557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7F227871-10FA-A867-519F-B8AE0E8C1B43}"/>
                    </a:ext>
                  </a:extLst>
                </p:cNvPr>
                <p:cNvSpPr/>
                <p:nvPr/>
              </p:nvSpPr>
              <p:spPr>
                <a:xfrm>
                  <a:off x="6191533" y="46875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7F227871-10FA-A867-519F-B8AE0E8C1B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4687534"/>
                  <a:ext cx="550913" cy="28557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2" name="Rectangle 381">
            <a:extLst>
              <a:ext uri="{FF2B5EF4-FFF2-40B4-BE49-F238E27FC236}">
                <a16:creationId xmlns:a16="http://schemas.microsoft.com/office/drawing/2014/main" id="{CAC6B802-3555-A6A4-CBB7-57AE3EF97280}"/>
              </a:ext>
            </a:extLst>
          </p:cNvPr>
          <p:cNvSpPr/>
          <p:nvPr/>
        </p:nvSpPr>
        <p:spPr>
          <a:xfrm>
            <a:off x="4564957" y="2154975"/>
            <a:ext cx="226865" cy="180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A7BF84-7280-CAD0-77E2-7BDA436EA3EA}"/>
              </a:ext>
            </a:extLst>
          </p:cNvPr>
          <p:cNvSpPr/>
          <p:nvPr/>
        </p:nvSpPr>
        <p:spPr>
          <a:xfrm>
            <a:off x="3389486" y="229128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434F13-0E04-0FE4-BFC9-D49BF6F7FFE2}"/>
              </a:ext>
            </a:extLst>
          </p:cNvPr>
          <p:cNvSpPr/>
          <p:nvPr/>
        </p:nvSpPr>
        <p:spPr>
          <a:xfrm>
            <a:off x="3389486" y="277868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455799-A129-10A4-A056-12370337C7B2}"/>
              </a:ext>
            </a:extLst>
          </p:cNvPr>
          <p:cNvSpPr/>
          <p:nvPr/>
        </p:nvSpPr>
        <p:spPr>
          <a:xfrm rot="10800000">
            <a:off x="3389486" y="3709020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87CEE8-35E1-EF6D-7E93-0E4E4E2C1A7C}"/>
              </a:ext>
            </a:extLst>
          </p:cNvPr>
          <p:cNvCxnSpPr>
            <a:cxnSpLocks/>
            <a:stCxn id="6" idx="4"/>
            <a:endCxn id="5" idx="4"/>
          </p:cNvCxnSpPr>
          <p:nvPr/>
        </p:nvCxnSpPr>
        <p:spPr>
          <a:xfrm flipV="1">
            <a:off x="3440822" y="2881357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C5062F41-8090-F81A-45B4-B1967DD6F31E}"/>
              </a:ext>
            </a:extLst>
          </p:cNvPr>
          <p:cNvCxnSpPr>
            <a:cxnSpLocks/>
          </p:cNvCxnSpPr>
          <p:nvPr/>
        </p:nvCxnSpPr>
        <p:spPr>
          <a:xfrm>
            <a:off x="3485016" y="2810973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A9A0A7-018A-EF5A-B1DC-D9498BAF9CE2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flipV="1">
            <a:off x="3440823" y="2393961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CF1DAA3-FA14-2336-BDF3-2039F4482477}"/>
              </a:ext>
            </a:extLst>
          </p:cNvPr>
          <p:cNvSpPr/>
          <p:nvPr/>
        </p:nvSpPr>
        <p:spPr>
          <a:xfrm>
            <a:off x="1797864" y="2291288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7F3839-0EED-EE1F-3AF5-78B719F23F26}"/>
              </a:ext>
            </a:extLst>
          </p:cNvPr>
          <p:cNvCxnSpPr>
            <a:cxnSpLocks/>
            <a:stCxn id="49" idx="1"/>
            <a:endCxn id="10" idx="5"/>
          </p:cNvCxnSpPr>
          <p:nvPr/>
        </p:nvCxnSpPr>
        <p:spPr>
          <a:xfrm flipH="1" flipV="1">
            <a:off x="1885501" y="2378925"/>
            <a:ext cx="665310" cy="402644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F0AC9F-BA1B-B1D7-5D2D-FBC1DA95C677}"/>
              </a:ext>
            </a:extLst>
          </p:cNvPr>
          <p:cNvGrpSpPr/>
          <p:nvPr/>
        </p:nvGrpSpPr>
        <p:grpSpPr>
          <a:xfrm>
            <a:off x="3215909" y="1967816"/>
            <a:ext cx="694972" cy="2020960"/>
            <a:chOff x="5940446" y="2799744"/>
            <a:chExt cx="694972" cy="202096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FDCA7F-EFC2-B720-E041-79B2426CB5BF}"/>
                </a:ext>
              </a:extLst>
            </p:cNvPr>
            <p:cNvSpPr/>
            <p:nvPr/>
          </p:nvSpPr>
          <p:spPr>
            <a:xfrm>
              <a:off x="6084505" y="3348709"/>
              <a:ext cx="550913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price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6A49F3-7DE0-DD7E-FECF-0B8652864AA4}"/>
                    </a:ext>
                  </a:extLst>
                </p:cNvPr>
                <p:cNvSpPr/>
                <p:nvPr/>
              </p:nvSpPr>
              <p:spPr>
                <a:xfrm>
                  <a:off x="5940446" y="279974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𝑤𝑖𝑛𝑑</m:t>
                        </m:r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6A49F3-7DE0-DD7E-FECF-0B8652864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446" y="2799744"/>
                  <a:ext cx="550913" cy="28557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AD5E7C-F5A6-131D-5847-7366E029F517}"/>
                    </a:ext>
                  </a:extLst>
                </p:cNvPr>
                <p:cNvSpPr/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𝑑𝑒𝑚𝑎𝑛𝑑</m:t>
                        </m:r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AD5E7C-F5A6-131D-5847-7366E029F5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blipFill>
                  <a:blip r:embed="rId24"/>
                  <a:stretch>
                    <a:fillRect l="-14444" r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CE95975-8960-C674-90AA-FD0191094A64}"/>
              </a:ext>
            </a:extLst>
          </p:cNvPr>
          <p:cNvSpPr/>
          <p:nvPr/>
        </p:nvSpPr>
        <p:spPr>
          <a:xfrm>
            <a:off x="1376582" y="1986670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w</a:t>
            </a:r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eather</a:t>
            </a:r>
          </a:p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conditions</a:t>
            </a:r>
            <a:endParaRPr lang="de-DE" sz="1200" b="0" i="1" noProof="1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E33338-8C40-EE08-56D4-537C4FD54A6B}"/>
              </a:ext>
            </a:extLst>
          </p:cNvPr>
          <p:cNvCxnSpPr>
            <a:cxnSpLocks/>
            <a:stCxn id="4" idx="2"/>
            <a:endCxn id="10" idx="6"/>
          </p:cNvCxnSpPr>
          <p:nvPr/>
        </p:nvCxnSpPr>
        <p:spPr>
          <a:xfrm flipH="1">
            <a:off x="1900537" y="2342625"/>
            <a:ext cx="1488949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3B537B5-E082-2AA9-7179-CA3EFCB7CE5E}"/>
              </a:ext>
            </a:extLst>
          </p:cNvPr>
          <p:cNvSpPr/>
          <p:nvPr/>
        </p:nvSpPr>
        <p:spPr>
          <a:xfrm>
            <a:off x="2535775" y="2766533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BD8E410-35EF-83ED-95E5-3108B0CB5EBB}"/>
              </a:ext>
            </a:extLst>
          </p:cNvPr>
          <p:cNvSpPr/>
          <p:nvPr/>
        </p:nvSpPr>
        <p:spPr>
          <a:xfrm>
            <a:off x="2407343" y="2471108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temper-ature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F8E1447-FA28-527C-CBE0-FF77B88431EE}"/>
              </a:ext>
            </a:extLst>
          </p:cNvPr>
          <p:cNvCxnSpPr>
            <a:cxnSpLocks/>
            <a:stCxn id="6" idx="5"/>
            <a:endCxn id="49" idx="4"/>
          </p:cNvCxnSpPr>
          <p:nvPr/>
        </p:nvCxnSpPr>
        <p:spPr>
          <a:xfrm flipH="1" flipV="1">
            <a:off x="2587112" y="2869206"/>
            <a:ext cx="817410" cy="85485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B8D7B9A-4627-A000-C1D6-FABD0C8B8C68}"/>
              </a:ext>
            </a:extLst>
          </p:cNvPr>
          <p:cNvSpPr/>
          <p:nvPr/>
        </p:nvSpPr>
        <p:spPr>
          <a:xfrm>
            <a:off x="391333" y="3222098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clowdiness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E9B0325-26C1-DF55-8F17-46DA2DDFDC74}"/>
              </a:ext>
            </a:extLst>
          </p:cNvPr>
          <p:cNvSpPr/>
          <p:nvPr/>
        </p:nvSpPr>
        <p:spPr>
          <a:xfrm>
            <a:off x="2082990" y="3110217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D2B5300-1AD8-F3F4-4715-E2540C79A23B}"/>
              </a:ext>
            </a:extLst>
          </p:cNvPr>
          <p:cNvCxnSpPr>
            <a:cxnSpLocks/>
            <a:stCxn id="58" idx="0"/>
            <a:endCxn id="10" idx="4"/>
          </p:cNvCxnSpPr>
          <p:nvPr/>
        </p:nvCxnSpPr>
        <p:spPr>
          <a:xfrm flipH="1" flipV="1">
            <a:off x="1849201" y="2393961"/>
            <a:ext cx="285126" cy="716256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568966D1-8CA9-F352-41B1-A8C96087E560}"/>
              </a:ext>
            </a:extLst>
          </p:cNvPr>
          <p:cNvSpPr/>
          <p:nvPr/>
        </p:nvSpPr>
        <p:spPr>
          <a:xfrm>
            <a:off x="2260390" y="3374360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4103609-FB02-8B02-1DC7-358B5E3ED205}"/>
              </a:ext>
            </a:extLst>
          </p:cNvPr>
          <p:cNvSpPr/>
          <p:nvPr/>
        </p:nvSpPr>
        <p:spPr>
          <a:xfrm>
            <a:off x="533474" y="3570090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irradiation</a:t>
            </a:r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4145E803-012E-5FAD-DEEA-9151C4329C3B}"/>
              </a:ext>
            </a:extLst>
          </p:cNvPr>
          <p:cNvCxnSpPr>
            <a:cxnSpLocks/>
            <a:stCxn id="257" idx="1"/>
            <a:endCxn id="58" idx="5"/>
          </p:cNvCxnSpPr>
          <p:nvPr/>
        </p:nvCxnSpPr>
        <p:spPr>
          <a:xfrm flipH="1" flipV="1">
            <a:off x="2170627" y="3197854"/>
            <a:ext cx="104799" cy="191542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>
            <a:extLst>
              <a:ext uri="{FF2B5EF4-FFF2-40B4-BE49-F238E27FC236}">
                <a16:creationId xmlns:a16="http://schemas.microsoft.com/office/drawing/2014/main" id="{16F10BAD-A788-6A88-0B49-60FAA0400C80}"/>
              </a:ext>
            </a:extLst>
          </p:cNvPr>
          <p:cNvSpPr/>
          <p:nvPr/>
        </p:nvSpPr>
        <p:spPr>
          <a:xfrm>
            <a:off x="2645011" y="32829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CDA3E6F6-3BF7-AB6F-6FB5-28B1907C98BB}"/>
              </a:ext>
            </a:extLst>
          </p:cNvPr>
          <p:cNvSpPr/>
          <p:nvPr/>
        </p:nvSpPr>
        <p:spPr>
          <a:xfrm>
            <a:off x="2388549" y="3427305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solar generation</a:t>
            </a:r>
          </a:p>
        </p:txBody>
      </p: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296B5D67-18A4-7640-5346-5D8EA73F8A2B}"/>
              </a:ext>
            </a:extLst>
          </p:cNvPr>
          <p:cNvCxnSpPr>
            <a:cxnSpLocks/>
            <a:stCxn id="5" idx="2"/>
            <a:endCxn id="263" idx="7"/>
          </p:cNvCxnSpPr>
          <p:nvPr/>
        </p:nvCxnSpPr>
        <p:spPr>
          <a:xfrm flipH="1">
            <a:off x="2732648" y="2830021"/>
            <a:ext cx="656838" cy="46792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917F3A4F-C373-3308-513A-D8F802ABD3A1}"/>
              </a:ext>
            </a:extLst>
          </p:cNvPr>
          <p:cNvCxnSpPr>
            <a:cxnSpLocks/>
            <a:stCxn id="263" idx="2"/>
            <a:endCxn id="257" idx="7"/>
          </p:cNvCxnSpPr>
          <p:nvPr/>
        </p:nvCxnSpPr>
        <p:spPr>
          <a:xfrm flipH="1">
            <a:off x="2348027" y="3334249"/>
            <a:ext cx="296984" cy="5514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71893F08-250F-7A9F-2386-E848320EF375}"/>
              </a:ext>
            </a:extLst>
          </p:cNvPr>
          <p:cNvCxnSpPr>
            <a:cxnSpLocks/>
            <a:endCxn id="257" idx="5"/>
          </p:cNvCxnSpPr>
          <p:nvPr/>
        </p:nvCxnSpPr>
        <p:spPr>
          <a:xfrm flipV="1">
            <a:off x="2330780" y="3461997"/>
            <a:ext cx="17247" cy="526779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val 276">
            <a:extLst>
              <a:ext uri="{FF2B5EF4-FFF2-40B4-BE49-F238E27FC236}">
                <a16:creationId xmlns:a16="http://schemas.microsoft.com/office/drawing/2014/main" id="{60E6B0B6-D40F-0D7B-D815-F2E13DF14C77}"/>
              </a:ext>
            </a:extLst>
          </p:cNvPr>
          <p:cNvSpPr/>
          <p:nvPr/>
        </p:nvSpPr>
        <p:spPr>
          <a:xfrm>
            <a:off x="2282554" y="3999862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0331ECC-B85F-CA94-3DA5-93AAC8A20598}"/>
              </a:ext>
            </a:extLst>
          </p:cNvPr>
          <p:cNvSpPr/>
          <p:nvPr/>
        </p:nvSpPr>
        <p:spPr>
          <a:xfrm>
            <a:off x="930857" y="4200889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demand for lighting</a:t>
            </a:r>
          </a:p>
        </p:txBody>
      </p: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36ADE9C3-6349-5FB4-FE93-8EB143758E0B}"/>
              </a:ext>
            </a:extLst>
          </p:cNvPr>
          <p:cNvCxnSpPr>
            <a:cxnSpLocks/>
            <a:endCxn id="277" idx="6"/>
          </p:cNvCxnSpPr>
          <p:nvPr/>
        </p:nvCxnSpPr>
        <p:spPr>
          <a:xfrm flipH="1">
            <a:off x="2385227" y="3748684"/>
            <a:ext cx="1004258" cy="30251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B00AEB-46F7-39AE-F6A8-0A55B108B0F7}"/>
              </a:ext>
            </a:extLst>
          </p:cNvPr>
          <p:cNvCxnSpPr>
            <a:cxnSpLocks/>
            <a:stCxn id="357" idx="3"/>
            <a:endCxn id="342" idx="2"/>
          </p:cNvCxnSpPr>
          <p:nvPr/>
        </p:nvCxnSpPr>
        <p:spPr>
          <a:xfrm flipV="1">
            <a:off x="5157281" y="2854649"/>
            <a:ext cx="1979325" cy="894035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5F2475-3C07-5889-496C-0A0403C0C8D8}"/>
              </a:ext>
            </a:extLst>
          </p:cNvPr>
          <p:cNvCxnSpPr>
            <a:cxnSpLocks/>
            <a:stCxn id="343" idx="5"/>
            <a:endCxn id="356" idx="5"/>
          </p:cNvCxnSpPr>
          <p:nvPr/>
        </p:nvCxnSpPr>
        <p:spPr>
          <a:xfrm flipH="1" flipV="1">
            <a:off x="5157281" y="2890949"/>
            <a:ext cx="1994361" cy="857735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B8E596-5AE2-3310-B0F8-E4913BF7DA1B}"/>
              </a:ext>
            </a:extLst>
          </p:cNvPr>
          <p:cNvCxnSpPr>
            <a:cxnSpLocks/>
            <a:stCxn id="357" idx="3"/>
            <a:endCxn id="350" idx="3"/>
          </p:cNvCxnSpPr>
          <p:nvPr/>
        </p:nvCxnSpPr>
        <p:spPr>
          <a:xfrm flipV="1">
            <a:off x="5157281" y="2890949"/>
            <a:ext cx="960880" cy="857735"/>
          </a:xfrm>
          <a:prstGeom prst="straightConnector1">
            <a:avLst/>
          </a:prstGeom>
          <a:ln w="1270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EF69B4-73D3-9C77-87DB-FA8FD99C38CC}"/>
              </a:ext>
            </a:extLst>
          </p:cNvPr>
          <p:cNvCxnSpPr>
            <a:cxnSpLocks/>
            <a:stCxn id="343" idx="5"/>
            <a:endCxn id="350" idx="5"/>
          </p:cNvCxnSpPr>
          <p:nvPr/>
        </p:nvCxnSpPr>
        <p:spPr>
          <a:xfrm flipH="1" flipV="1">
            <a:off x="6190762" y="2890949"/>
            <a:ext cx="960880" cy="857735"/>
          </a:xfrm>
          <a:prstGeom prst="straightConnector1">
            <a:avLst/>
          </a:prstGeom>
          <a:ln w="12700">
            <a:solidFill>
              <a:srgbClr val="7030A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7E577D-786E-29C1-0BA8-BF932AF73E5F}"/>
              </a:ext>
            </a:extLst>
          </p:cNvPr>
          <p:cNvCxnSpPr>
            <a:cxnSpLocks/>
          </p:cNvCxnSpPr>
          <p:nvPr/>
        </p:nvCxnSpPr>
        <p:spPr>
          <a:xfrm flipH="1">
            <a:off x="5177874" y="3799271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FB4FAB-5FC7-1CE3-56CF-631B7EB4860F}"/>
              </a:ext>
            </a:extLst>
          </p:cNvPr>
          <p:cNvCxnSpPr>
            <a:cxnSpLocks/>
          </p:cNvCxnSpPr>
          <p:nvPr/>
        </p:nvCxnSpPr>
        <p:spPr>
          <a:xfrm flipH="1">
            <a:off x="6211355" y="3791837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09490-EC34-3BC9-06D0-F069B9C4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233C5A-6643-0B65-DAD6-60AE5760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38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9FD2-6746-D55D-EF11-72143322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557" y="23240"/>
            <a:ext cx="10515600" cy="1325563"/>
          </a:xfrm>
        </p:spPr>
        <p:txBody>
          <a:bodyPr/>
          <a:lstStyle/>
          <a:p>
            <a:r>
              <a:rPr lang="en-US" noProof="0"/>
              <a:t>Complex model 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425532-E02C-01EA-061C-1EE86FCD72FB}"/>
              </a:ext>
            </a:extLst>
          </p:cNvPr>
          <p:cNvSpPr/>
          <p:nvPr/>
        </p:nvSpPr>
        <p:spPr>
          <a:xfrm>
            <a:off x="7797121" y="3353112"/>
            <a:ext cx="679284" cy="520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E2DD23B-2D3A-EEC1-CA74-7AB4C274D2BA}"/>
              </a:ext>
            </a:extLst>
          </p:cNvPr>
          <p:cNvGrpSpPr/>
          <p:nvPr/>
        </p:nvGrpSpPr>
        <p:grpSpPr>
          <a:xfrm>
            <a:off x="7695612" y="2052188"/>
            <a:ext cx="3291528" cy="1942667"/>
            <a:chOff x="5565316" y="1569239"/>
            <a:chExt cx="3291528" cy="1942667"/>
          </a:xfrm>
        </p:grpSpPr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1BE3929F-79B2-0503-71DB-DC4CD9B82E5B}"/>
                </a:ext>
              </a:extLst>
            </p:cNvPr>
            <p:cNvCxnSpPr>
              <a:cxnSpLocks/>
              <a:stCxn id="322" idx="4"/>
              <a:endCxn id="333" idx="4"/>
            </p:cNvCxnSpPr>
            <p:nvPr/>
          </p:nvCxnSpPr>
          <p:spPr>
            <a:xfrm flipV="1">
              <a:off x="8432157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or: Curved 285">
              <a:extLst>
                <a:ext uri="{FF2B5EF4-FFF2-40B4-BE49-F238E27FC236}">
                  <a16:creationId xmlns:a16="http://schemas.microsoft.com/office/drawing/2014/main" id="{2CE782A4-EAF0-EE95-59C1-C330FF540670}"/>
                </a:ext>
              </a:extLst>
            </p:cNvPr>
            <p:cNvCxnSpPr>
              <a:cxnSpLocks/>
            </p:cNvCxnSpPr>
            <p:nvPr/>
          </p:nvCxnSpPr>
          <p:spPr>
            <a:xfrm>
              <a:off x="8476351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032B5524-8BD3-6547-12DC-3BC51260DA8F}"/>
                </a:ext>
              </a:extLst>
            </p:cNvPr>
            <p:cNvCxnSpPr>
              <a:cxnSpLocks/>
              <a:stCxn id="333" idx="0"/>
              <a:endCxn id="321" idx="4"/>
            </p:cNvCxnSpPr>
            <p:nvPr/>
          </p:nvCxnSpPr>
          <p:spPr>
            <a:xfrm flipV="1">
              <a:off x="8432158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5D112980-E8F4-2842-5D05-BC3A5AA93B26}"/>
                </a:ext>
              </a:extLst>
            </p:cNvPr>
            <p:cNvCxnSpPr>
              <a:cxnSpLocks/>
              <a:stCxn id="324" idx="4"/>
              <a:endCxn id="334" idx="4"/>
            </p:cNvCxnSpPr>
            <p:nvPr/>
          </p:nvCxnSpPr>
          <p:spPr>
            <a:xfrm flipV="1">
              <a:off x="7398676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ctor: Curved 288">
              <a:extLst>
                <a:ext uri="{FF2B5EF4-FFF2-40B4-BE49-F238E27FC236}">
                  <a16:creationId xmlns:a16="http://schemas.microsoft.com/office/drawing/2014/main" id="{0A0B2DFF-89AD-7DD1-2BF9-A9EFC04BB3B3}"/>
                </a:ext>
              </a:extLst>
            </p:cNvPr>
            <p:cNvCxnSpPr>
              <a:cxnSpLocks/>
            </p:cNvCxnSpPr>
            <p:nvPr/>
          </p:nvCxnSpPr>
          <p:spPr>
            <a:xfrm>
              <a:off x="7442870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76D120CA-6194-BC86-5A12-45E48AD8DCFA}"/>
                </a:ext>
              </a:extLst>
            </p:cNvPr>
            <p:cNvCxnSpPr>
              <a:cxnSpLocks/>
              <a:stCxn id="334" idx="0"/>
              <a:endCxn id="323" idx="4"/>
            </p:cNvCxnSpPr>
            <p:nvPr/>
          </p:nvCxnSpPr>
          <p:spPr>
            <a:xfrm flipV="1">
              <a:off x="7398677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5A06528E-D577-8EC8-4290-0D09F6CCC869}"/>
                </a:ext>
              </a:extLst>
            </p:cNvPr>
            <p:cNvCxnSpPr>
              <a:cxnSpLocks/>
              <a:stCxn id="326" idx="4"/>
              <a:endCxn id="335" idx="4"/>
            </p:cNvCxnSpPr>
            <p:nvPr/>
          </p:nvCxnSpPr>
          <p:spPr>
            <a:xfrm flipV="1">
              <a:off x="6365195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ctor: Curved 291">
              <a:extLst>
                <a:ext uri="{FF2B5EF4-FFF2-40B4-BE49-F238E27FC236}">
                  <a16:creationId xmlns:a16="http://schemas.microsoft.com/office/drawing/2014/main" id="{CD4C55D6-806A-9538-52A4-F5F22B7217F7}"/>
                </a:ext>
              </a:extLst>
            </p:cNvPr>
            <p:cNvCxnSpPr>
              <a:cxnSpLocks/>
            </p:cNvCxnSpPr>
            <p:nvPr/>
          </p:nvCxnSpPr>
          <p:spPr>
            <a:xfrm>
              <a:off x="6409389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10D2F851-E1CD-8137-55C1-99CBE472C430}"/>
                </a:ext>
              </a:extLst>
            </p:cNvPr>
            <p:cNvCxnSpPr>
              <a:cxnSpLocks/>
              <a:stCxn id="335" idx="0"/>
              <a:endCxn id="325" idx="4"/>
            </p:cNvCxnSpPr>
            <p:nvPr/>
          </p:nvCxnSpPr>
          <p:spPr>
            <a:xfrm flipV="1">
              <a:off x="6365196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C180447B-57AE-25FF-D858-E62C20AF08D4}"/>
                </a:ext>
              </a:extLst>
            </p:cNvPr>
            <p:cNvCxnSpPr>
              <a:cxnSpLocks/>
              <a:stCxn id="333" idx="2"/>
              <a:endCxn id="334" idx="6"/>
            </p:cNvCxnSpPr>
            <p:nvPr/>
          </p:nvCxnSpPr>
          <p:spPr>
            <a:xfrm flipH="1">
              <a:off x="7450013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87C4CC25-1DEF-B27E-7343-B460E0853C7B}"/>
                </a:ext>
              </a:extLst>
            </p:cNvPr>
            <p:cNvCxnSpPr>
              <a:cxnSpLocks/>
              <a:stCxn id="334" idx="2"/>
              <a:endCxn id="335" idx="6"/>
            </p:cNvCxnSpPr>
            <p:nvPr/>
          </p:nvCxnSpPr>
          <p:spPr>
            <a:xfrm flipH="1">
              <a:off x="6416532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EE6340BA-E293-69F0-3088-37A8E68BDB16}"/>
                </a:ext>
              </a:extLst>
            </p:cNvPr>
            <p:cNvCxnSpPr>
              <a:cxnSpLocks/>
              <a:stCxn id="323" idx="2"/>
              <a:endCxn id="325" idx="6"/>
            </p:cNvCxnSpPr>
            <p:nvPr/>
          </p:nvCxnSpPr>
          <p:spPr>
            <a:xfrm flipH="1">
              <a:off x="6416532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FBB64E69-BBD2-BCDC-F46B-7FCC288E06ED}"/>
                </a:ext>
              </a:extLst>
            </p:cNvPr>
            <p:cNvCxnSpPr>
              <a:cxnSpLocks/>
              <a:stCxn id="321" idx="2"/>
              <a:endCxn id="323" idx="6"/>
            </p:cNvCxnSpPr>
            <p:nvPr/>
          </p:nvCxnSpPr>
          <p:spPr>
            <a:xfrm flipH="1">
              <a:off x="7450013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/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/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/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/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/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/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/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/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/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0F10446-98A3-AC5C-0D81-19B50763F26F}"/>
                </a:ext>
              </a:extLst>
            </p:cNvPr>
            <p:cNvSpPr/>
            <p:nvPr/>
          </p:nvSpPr>
          <p:spPr>
            <a:xfrm rot="10800000">
              <a:off x="8055786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620F7E94-F2E2-0146-40A5-41812BEF2A73}"/>
                </a:ext>
              </a:extLst>
            </p:cNvPr>
            <p:cNvSpPr/>
            <p:nvPr/>
          </p:nvSpPr>
          <p:spPr>
            <a:xfrm rot="10800000">
              <a:off x="7022305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BB91FB5-A725-140B-25C1-C081267B7473}"/>
                </a:ext>
              </a:extLst>
            </p:cNvPr>
            <p:cNvSpPr/>
            <p:nvPr/>
          </p:nvSpPr>
          <p:spPr>
            <a:xfrm rot="10800000">
              <a:off x="5988824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/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100" b="0" noProof="1">
                    <a:solidFill>
                      <a:srgbClr val="C55A1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/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2" name="Straight Arrow Connector 311">
              <a:extLst>
                <a:ext uri="{FF2B5EF4-FFF2-40B4-BE49-F238E27FC236}">
                  <a16:creationId xmlns:a16="http://schemas.microsoft.com/office/drawing/2014/main" id="{3D25D846-F5DB-C74D-576F-4090FED65358}"/>
                </a:ext>
              </a:extLst>
            </p:cNvPr>
            <p:cNvCxnSpPr>
              <a:cxnSpLocks/>
              <a:stCxn id="333" idx="3"/>
              <a:endCxn id="307" idx="3"/>
            </p:cNvCxnSpPr>
            <p:nvPr/>
          </p:nvCxnSpPr>
          <p:spPr>
            <a:xfrm flipH="1">
              <a:off x="8143423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D9768A2D-2775-0055-753B-79CB8A3026E9}"/>
                </a:ext>
              </a:extLst>
            </p:cNvPr>
            <p:cNvCxnSpPr>
              <a:cxnSpLocks/>
              <a:stCxn id="322" idx="5"/>
              <a:endCxn id="307" idx="1"/>
            </p:cNvCxnSpPr>
            <p:nvPr/>
          </p:nvCxnSpPr>
          <p:spPr>
            <a:xfrm flipH="1" flipV="1">
              <a:off x="8143423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6D7EADA8-91C7-85D2-102D-CB5A011AD643}"/>
                </a:ext>
              </a:extLst>
            </p:cNvPr>
            <p:cNvCxnSpPr>
              <a:cxnSpLocks/>
              <a:stCxn id="334" idx="3"/>
              <a:endCxn id="308" idx="3"/>
            </p:cNvCxnSpPr>
            <p:nvPr/>
          </p:nvCxnSpPr>
          <p:spPr>
            <a:xfrm flipH="1">
              <a:off x="7109942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08F7B88C-555C-47E9-ACBD-9EC2CFCFF1FB}"/>
                </a:ext>
              </a:extLst>
            </p:cNvPr>
            <p:cNvCxnSpPr>
              <a:cxnSpLocks/>
              <a:stCxn id="324" idx="5"/>
              <a:endCxn id="308" idx="1"/>
            </p:cNvCxnSpPr>
            <p:nvPr/>
          </p:nvCxnSpPr>
          <p:spPr>
            <a:xfrm flipH="1" flipV="1">
              <a:off x="7109942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B2726411-E5AE-8851-515D-3CC5666D4213}"/>
                </a:ext>
              </a:extLst>
            </p:cNvPr>
            <p:cNvCxnSpPr>
              <a:cxnSpLocks/>
              <a:stCxn id="335" idx="3"/>
              <a:endCxn id="309" idx="3"/>
            </p:cNvCxnSpPr>
            <p:nvPr/>
          </p:nvCxnSpPr>
          <p:spPr>
            <a:xfrm flipH="1">
              <a:off x="6076461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>
              <a:extLst>
                <a:ext uri="{FF2B5EF4-FFF2-40B4-BE49-F238E27FC236}">
                  <a16:creationId xmlns:a16="http://schemas.microsoft.com/office/drawing/2014/main" id="{DFB749EB-0C23-E615-D5EB-10CEC7023892}"/>
                </a:ext>
              </a:extLst>
            </p:cNvPr>
            <p:cNvCxnSpPr>
              <a:cxnSpLocks/>
              <a:stCxn id="326" idx="5"/>
              <a:endCxn id="309" idx="1"/>
            </p:cNvCxnSpPr>
            <p:nvPr/>
          </p:nvCxnSpPr>
          <p:spPr>
            <a:xfrm flipH="1" flipV="1">
              <a:off x="6076461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id="{1E9E632D-40A0-7AE7-4F0E-CE32E18B7959}"/>
                </a:ext>
              </a:extLst>
            </p:cNvPr>
            <p:cNvCxnSpPr>
              <a:cxnSpLocks/>
              <a:stCxn id="308" idx="6"/>
              <a:endCxn id="309" idx="2"/>
            </p:cNvCxnSpPr>
            <p:nvPr/>
          </p:nvCxnSpPr>
          <p:spPr>
            <a:xfrm flipH="1">
              <a:off x="6091497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A6A9C0C9-CA20-3C2C-B15B-ABE42B1DDF1F}"/>
                </a:ext>
              </a:extLst>
            </p:cNvPr>
            <p:cNvCxnSpPr>
              <a:cxnSpLocks/>
              <a:stCxn id="307" idx="6"/>
              <a:endCxn id="308" idx="2"/>
            </p:cNvCxnSpPr>
            <p:nvPr/>
          </p:nvCxnSpPr>
          <p:spPr>
            <a:xfrm flipH="1">
              <a:off x="7124978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DE08DF88-2E54-227E-F490-AB2B74C287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5316" y="2820860"/>
              <a:ext cx="414881" cy="6597"/>
            </a:xfrm>
            <a:prstGeom prst="straightConnector1">
              <a:avLst/>
            </a:prstGeom>
            <a:ln w="12700">
              <a:solidFill>
                <a:srgbClr val="C55A1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EA8C058-0862-B3B1-FDB5-2875174502A7}"/>
                </a:ext>
              </a:extLst>
            </p:cNvPr>
            <p:cNvSpPr/>
            <p:nvPr/>
          </p:nvSpPr>
          <p:spPr>
            <a:xfrm>
              <a:off x="8380821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C2709B7-FAF5-9688-A9CB-667F1DDC80E7}"/>
                </a:ext>
              </a:extLst>
            </p:cNvPr>
            <p:cNvSpPr/>
            <p:nvPr/>
          </p:nvSpPr>
          <p:spPr>
            <a:xfrm rot="10800000">
              <a:off x="8380821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5645931D-ABB6-1363-49BA-900AA7DB4B6D}"/>
                </a:ext>
              </a:extLst>
            </p:cNvPr>
            <p:cNvSpPr/>
            <p:nvPr/>
          </p:nvSpPr>
          <p:spPr>
            <a:xfrm>
              <a:off x="7347340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6EA14B5A-6C53-DA2D-1B8D-EEFB8BCC74D4}"/>
                </a:ext>
              </a:extLst>
            </p:cNvPr>
            <p:cNvSpPr/>
            <p:nvPr/>
          </p:nvSpPr>
          <p:spPr>
            <a:xfrm rot="10800000">
              <a:off x="7347340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B02D34E9-5465-FA37-BC00-BCCE132D0BB6}"/>
                </a:ext>
              </a:extLst>
            </p:cNvPr>
            <p:cNvSpPr/>
            <p:nvPr/>
          </p:nvSpPr>
          <p:spPr>
            <a:xfrm>
              <a:off x="6313859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45E07F2D-5BCC-3B28-52AF-35E0F498EDE0}"/>
                </a:ext>
              </a:extLst>
            </p:cNvPr>
            <p:cNvSpPr/>
            <p:nvPr/>
          </p:nvSpPr>
          <p:spPr>
            <a:xfrm rot="10800000">
              <a:off x="6313859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18403E06-AD3F-CA15-5EDD-D64B27D192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1865754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8ED8C898-02BA-846C-2947-290527F4EE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2342077"/>
              <a:ext cx="699330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E900E75A-5EF4-6E6C-888F-FEF9A4D5351E}"/>
                </a:ext>
              </a:extLst>
            </p:cNvPr>
            <p:cNvSpPr/>
            <p:nvPr/>
          </p:nvSpPr>
          <p:spPr>
            <a:xfrm>
              <a:off x="5585354" y="1677988"/>
              <a:ext cx="433582" cy="77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/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713593BE-C714-99CE-A9EE-50381F570B5D}"/>
                </a:ext>
              </a:extLst>
            </p:cNvPr>
            <p:cNvCxnSpPr>
              <a:cxnSpLocks/>
              <a:stCxn id="322" idx="6"/>
              <a:endCxn id="334" idx="5"/>
            </p:cNvCxnSpPr>
            <p:nvPr/>
          </p:nvCxnSpPr>
          <p:spPr>
            <a:xfrm flipH="1" flipV="1">
              <a:off x="7434977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59555174-5741-47E1-D1EF-EF4A20E11FBF}"/>
                </a:ext>
              </a:extLst>
            </p:cNvPr>
            <p:cNvCxnSpPr>
              <a:cxnSpLocks/>
              <a:stCxn id="324" idx="6"/>
              <a:endCxn id="335" idx="5"/>
            </p:cNvCxnSpPr>
            <p:nvPr/>
          </p:nvCxnSpPr>
          <p:spPr>
            <a:xfrm flipH="1" flipV="1">
              <a:off x="6401496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53B18036-5E26-130B-3C2E-D3BDBEA949EE}"/>
                </a:ext>
              </a:extLst>
            </p:cNvPr>
            <p:cNvSpPr/>
            <p:nvPr/>
          </p:nvSpPr>
          <p:spPr>
            <a:xfrm>
              <a:off x="8380821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DFE7F630-2854-5401-9051-0E06AEE3B51A}"/>
                </a:ext>
              </a:extLst>
            </p:cNvPr>
            <p:cNvSpPr/>
            <p:nvPr/>
          </p:nvSpPr>
          <p:spPr>
            <a:xfrm>
              <a:off x="7347340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CCAAEB92-534E-B397-01DC-A6CE04489712}"/>
                </a:ext>
              </a:extLst>
            </p:cNvPr>
            <p:cNvSpPr/>
            <p:nvPr/>
          </p:nvSpPr>
          <p:spPr>
            <a:xfrm>
              <a:off x="6313859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7" name="Rectangle 346">
            <a:extLst>
              <a:ext uri="{FF2B5EF4-FFF2-40B4-BE49-F238E27FC236}">
                <a16:creationId xmlns:a16="http://schemas.microsoft.com/office/drawing/2014/main" id="{AF59D92B-F16A-0E56-42F6-157270EFFDFA}"/>
              </a:ext>
            </a:extLst>
          </p:cNvPr>
          <p:cNvSpPr/>
          <p:nvPr/>
        </p:nvSpPr>
        <p:spPr>
          <a:xfrm>
            <a:off x="7480566" y="3017443"/>
            <a:ext cx="433582" cy="77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DCD45C31-BDDE-0941-54BD-4D6D5BFF9044}"/>
              </a:ext>
            </a:extLst>
          </p:cNvPr>
          <p:cNvSpPr/>
          <p:nvPr/>
        </p:nvSpPr>
        <p:spPr>
          <a:xfrm>
            <a:off x="7136606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C3A825BF-4D15-8AB8-3722-D2250DE17F99}"/>
              </a:ext>
            </a:extLst>
          </p:cNvPr>
          <p:cNvSpPr/>
          <p:nvPr/>
        </p:nvSpPr>
        <p:spPr>
          <a:xfrm>
            <a:off x="7136606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82CF714E-1759-B7B6-ABD5-6C29B8C2C20F}"/>
              </a:ext>
            </a:extLst>
          </p:cNvPr>
          <p:cNvSpPr/>
          <p:nvPr/>
        </p:nvSpPr>
        <p:spPr>
          <a:xfrm rot="10800000">
            <a:off x="7136606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AA08ABB4-85F8-D102-FE38-00DB44BD2347}"/>
              </a:ext>
            </a:extLst>
          </p:cNvPr>
          <p:cNvCxnSpPr>
            <a:cxnSpLocks/>
            <a:stCxn id="343" idx="4"/>
            <a:endCxn id="342" idx="4"/>
          </p:cNvCxnSpPr>
          <p:nvPr/>
        </p:nvCxnSpPr>
        <p:spPr>
          <a:xfrm flipV="1">
            <a:off x="7187942" y="2905985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nector: Curved 344">
            <a:extLst>
              <a:ext uri="{FF2B5EF4-FFF2-40B4-BE49-F238E27FC236}">
                <a16:creationId xmlns:a16="http://schemas.microsoft.com/office/drawing/2014/main" id="{F6EFF6E4-1F36-1DAB-6CD3-DF4A9AD014D9}"/>
              </a:ext>
            </a:extLst>
          </p:cNvPr>
          <p:cNvCxnSpPr>
            <a:cxnSpLocks/>
          </p:cNvCxnSpPr>
          <p:nvPr/>
        </p:nvCxnSpPr>
        <p:spPr>
          <a:xfrm>
            <a:off x="7232136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12F19319-455B-30D5-737B-C9BBE9409B27}"/>
              </a:ext>
            </a:extLst>
          </p:cNvPr>
          <p:cNvCxnSpPr>
            <a:cxnSpLocks/>
            <a:stCxn id="342" idx="0"/>
            <a:endCxn id="341" idx="4"/>
          </p:cNvCxnSpPr>
          <p:nvPr/>
        </p:nvCxnSpPr>
        <p:spPr>
          <a:xfrm flipV="1">
            <a:off x="7187943" y="2418589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Oval 348">
            <a:extLst>
              <a:ext uri="{FF2B5EF4-FFF2-40B4-BE49-F238E27FC236}">
                <a16:creationId xmlns:a16="http://schemas.microsoft.com/office/drawing/2014/main" id="{E82AB7C6-984B-272A-67D1-1E4E93BC4D93}"/>
              </a:ext>
            </a:extLst>
          </p:cNvPr>
          <p:cNvSpPr/>
          <p:nvPr/>
        </p:nvSpPr>
        <p:spPr>
          <a:xfrm>
            <a:off x="6103125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835D7D92-8633-112D-5955-127AF71BEA7F}"/>
              </a:ext>
            </a:extLst>
          </p:cNvPr>
          <p:cNvSpPr/>
          <p:nvPr/>
        </p:nvSpPr>
        <p:spPr>
          <a:xfrm>
            <a:off x="6103125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C3113511-8CCE-BDAE-B3FA-1443A560185E}"/>
              </a:ext>
            </a:extLst>
          </p:cNvPr>
          <p:cNvSpPr/>
          <p:nvPr/>
        </p:nvSpPr>
        <p:spPr>
          <a:xfrm rot="10800000">
            <a:off x="6103125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2" name="Straight Arrow Connector 351">
            <a:extLst>
              <a:ext uri="{FF2B5EF4-FFF2-40B4-BE49-F238E27FC236}">
                <a16:creationId xmlns:a16="http://schemas.microsoft.com/office/drawing/2014/main" id="{85941205-D9EF-EE61-1A8F-0BDDD6ABAB36}"/>
              </a:ext>
            </a:extLst>
          </p:cNvPr>
          <p:cNvCxnSpPr>
            <a:cxnSpLocks/>
            <a:stCxn id="351" idx="4"/>
            <a:endCxn id="350" idx="4"/>
          </p:cNvCxnSpPr>
          <p:nvPr/>
        </p:nvCxnSpPr>
        <p:spPr>
          <a:xfrm flipV="1">
            <a:off x="6154461" y="2905985"/>
            <a:ext cx="1" cy="827663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or: Curved 352">
            <a:extLst>
              <a:ext uri="{FF2B5EF4-FFF2-40B4-BE49-F238E27FC236}">
                <a16:creationId xmlns:a16="http://schemas.microsoft.com/office/drawing/2014/main" id="{8AE0B1C4-A8B6-E7F7-B33A-AB5797190DA9}"/>
              </a:ext>
            </a:extLst>
          </p:cNvPr>
          <p:cNvCxnSpPr>
            <a:cxnSpLocks/>
          </p:cNvCxnSpPr>
          <p:nvPr/>
        </p:nvCxnSpPr>
        <p:spPr>
          <a:xfrm>
            <a:off x="6198655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A38F70C3-150F-2BE5-5D6E-03432FC204C5}"/>
              </a:ext>
            </a:extLst>
          </p:cNvPr>
          <p:cNvCxnSpPr>
            <a:cxnSpLocks/>
            <a:stCxn id="350" idx="0"/>
            <a:endCxn id="349" idx="4"/>
          </p:cNvCxnSpPr>
          <p:nvPr/>
        </p:nvCxnSpPr>
        <p:spPr>
          <a:xfrm flipV="1">
            <a:off x="6154462" y="2418589"/>
            <a:ext cx="0" cy="384723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Oval 354">
            <a:extLst>
              <a:ext uri="{FF2B5EF4-FFF2-40B4-BE49-F238E27FC236}">
                <a16:creationId xmlns:a16="http://schemas.microsoft.com/office/drawing/2014/main" id="{6067D5C0-B894-61A0-DE16-2040202FB91A}"/>
              </a:ext>
            </a:extLst>
          </p:cNvPr>
          <p:cNvSpPr/>
          <p:nvPr/>
        </p:nvSpPr>
        <p:spPr>
          <a:xfrm>
            <a:off x="5069644" y="23159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E666CAB0-E54E-58AD-26E5-822D5C53BD17}"/>
              </a:ext>
            </a:extLst>
          </p:cNvPr>
          <p:cNvSpPr/>
          <p:nvPr/>
        </p:nvSpPr>
        <p:spPr>
          <a:xfrm>
            <a:off x="5069644" y="28033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83E3977E-6276-E91F-9E43-80BAC7A1227B}"/>
              </a:ext>
            </a:extLst>
          </p:cNvPr>
          <p:cNvSpPr/>
          <p:nvPr/>
        </p:nvSpPr>
        <p:spPr>
          <a:xfrm rot="10800000">
            <a:off x="5069644" y="373364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8" name="Straight Arrow Connector 357">
            <a:extLst>
              <a:ext uri="{FF2B5EF4-FFF2-40B4-BE49-F238E27FC236}">
                <a16:creationId xmlns:a16="http://schemas.microsoft.com/office/drawing/2014/main" id="{F1E01457-B319-ECE3-DD4A-F1A88EDA0884}"/>
              </a:ext>
            </a:extLst>
          </p:cNvPr>
          <p:cNvCxnSpPr>
            <a:cxnSpLocks/>
            <a:stCxn id="357" idx="4"/>
            <a:endCxn id="356" idx="4"/>
          </p:cNvCxnSpPr>
          <p:nvPr/>
        </p:nvCxnSpPr>
        <p:spPr>
          <a:xfrm flipV="1">
            <a:off x="5120980" y="2905985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Connector: Curved 358">
            <a:extLst>
              <a:ext uri="{FF2B5EF4-FFF2-40B4-BE49-F238E27FC236}">
                <a16:creationId xmlns:a16="http://schemas.microsoft.com/office/drawing/2014/main" id="{259FC077-AB55-8A0F-BC73-E02BBF508264}"/>
              </a:ext>
            </a:extLst>
          </p:cNvPr>
          <p:cNvCxnSpPr>
            <a:cxnSpLocks/>
          </p:cNvCxnSpPr>
          <p:nvPr/>
        </p:nvCxnSpPr>
        <p:spPr>
          <a:xfrm>
            <a:off x="5165174" y="2835601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EE0ED509-FCFD-7A1D-E369-7FD05B4658C6}"/>
              </a:ext>
            </a:extLst>
          </p:cNvPr>
          <p:cNvCxnSpPr>
            <a:cxnSpLocks/>
            <a:stCxn id="356" idx="0"/>
            <a:endCxn id="355" idx="4"/>
          </p:cNvCxnSpPr>
          <p:nvPr/>
        </p:nvCxnSpPr>
        <p:spPr>
          <a:xfrm flipV="1">
            <a:off x="5120981" y="2418589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44E5A157-A472-2D4A-F536-4EFCA987E44F}"/>
              </a:ext>
            </a:extLst>
          </p:cNvPr>
          <p:cNvCxnSpPr>
            <a:cxnSpLocks/>
            <a:stCxn id="349" idx="2"/>
            <a:endCxn id="355" idx="6"/>
          </p:cNvCxnSpPr>
          <p:nvPr/>
        </p:nvCxnSpPr>
        <p:spPr>
          <a:xfrm flipH="1">
            <a:off x="5172317" y="2367253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F8094A22-DA09-9BF8-4270-4F5A1B79995A}"/>
              </a:ext>
            </a:extLst>
          </p:cNvPr>
          <p:cNvCxnSpPr>
            <a:cxnSpLocks/>
            <a:stCxn id="341" idx="2"/>
            <a:endCxn id="349" idx="6"/>
          </p:cNvCxnSpPr>
          <p:nvPr/>
        </p:nvCxnSpPr>
        <p:spPr>
          <a:xfrm flipH="1">
            <a:off x="6205798" y="2367253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2227B2C3-CA6E-9663-8627-BE4EDED12A32}"/>
              </a:ext>
            </a:extLst>
          </p:cNvPr>
          <p:cNvCxnSpPr>
            <a:cxnSpLocks/>
            <a:stCxn id="351" idx="3"/>
            <a:endCxn id="342" idx="3"/>
          </p:cNvCxnSpPr>
          <p:nvPr/>
        </p:nvCxnSpPr>
        <p:spPr>
          <a:xfrm flipV="1">
            <a:off x="6190762" y="2890949"/>
            <a:ext cx="960880" cy="857735"/>
          </a:xfrm>
          <a:prstGeom prst="straightConnector1">
            <a:avLst/>
          </a:prstGeom>
          <a:ln w="1270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5DB0DBF0-6DBC-F908-3448-9DB25D5801F3}"/>
              </a:ext>
            </a:extLst>
          </p:cNvPr>
          <p:cNvCxnSpPr>
            <a:cxnSpLocks/>
            <a:stCxn id="351" idx="6"/>
            <a:endCxn id="356" idx="5"/>
          </p:cNvCxnSpPr>
          <p:nvPr/>
        </p:nvCxnSpPr>
        <p:spPr>
          <a:xfrm flipH="1" flipV="1">
            <a:off x="5157281" y="2890949"/>
            <a:ext cx="945844" cy="894035"/>
          </a:xfrm>
          <a:prstGeom prst="straightConnector1">
            <a:avLst/>
          </a:prstGeom>
          <a:ln w="12700">
            <a:solidFill>
              <a:srgbClr val="7030A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DF95D788-6BE4-D1B6-21FC-3A3EA655AA13}"/>
              </a:ext>
            </a:extLst>
          </p:cNvPr>
          <p:cNvGrpSpPr/>
          <p:nvPr/>
        </p:nvGrpSpPr>
        <p:grpSpPr>
          <a:xfrm>
            <a:off x="7052190" y="2070737"/>
            <a:ext cx="560439" cy="1942667"/>
            <a:chOff x="6029607" y="2878037"/>
            <a:chExt cx="560439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26665A0D-C90C-EB0E-84D5-A3ADC5A98EFA}"/>
                    </a:ext>
                  </a:extLst>
                </p:cNvPr>
                <p:cNvSpPr/>
                <p:nvPr/>
              </p:nvSpPr>
              <p:spPr>
                <a:xfrm>
                  <a:off x="6039133" y="334870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26665A0D-C90C-EB0E-84D5-A3ADC5A98E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3348709"/>
                  <a:ext cx="550913" cy="2855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8A4CD60C-D2E6-8603-F091-39C23B657471}"/>
                    </a:ext>
                  </a:extLst>
                </p:cNvPr>
                <p:cNvSpPr/>
                <p:nvPr/>
              </p:nvSpPr>
              <p:spPr>
                <a:xfrm>
                  <a:off x="6029607" y="287803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8A4CD60C-D2E6-8603-F091-39C23B657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607" y="2878037"/>
                  <a:ext cx="550913" cy="28557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EC59235F-69CE-760A-610E-094D9B8D1D2F}"/>
                    </a:ext>
                  </a:extLst>
                </p:cNvPr>
                <p:cNvSpPr/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EC59235F-69CE-760A-610E-094D9B8D1D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D102442E-04C4-3204-EE11-C6481DE9387F}"/>
              </a:ext>
            </a:extLst>
          </p:cNvPr>
          <p:cNvGrpSpPr/>
          <p:nvPr/>
        </p:nvGrpSpPr>
        <p:grpSpPr>
          <a:xfrm>
            <a:off x="6105671" y="2070737"/>
            <a:ext cx="550913" cy="1942667"/>
            <a:chOff x="5081289" y="2935187"/>
            <a:chExt cx="550913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76ED12C2-B937-AE3F-2BCB-A0A2F2FF5DD6}"/>
                    </a:ext>
                  </a:extLst>
                </p:cNvPr>
                <p:cNvSpPr/>
                <p:nvPr/>
              </p:nvSpPr>
              <p:spPr>
                <a:xfrm>
                  <a:off x="5081289" y="333888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76ED12C2-B937-AE3F-2BCB-A0A2F2FF5D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3338884"/>
                  <a:ext cx="550913" cy="2855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83731FCD-196D-D6C1-B15C-AA9CCDF06573}"/>
                    </a:ext>
                  </a:extLst>
                </p:cNvPr>
                <p:cNvSpPr/>
                <p:nvPr/>
              </p:nvSpPr>
              <p:spPr>
                <a:xfrm>
                  <a:off x="5081289" y="293518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83731FCD-196D-D6C1-B15C-AA9CCDF06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2935187"/>
                  <a:ext cx="550913" cy="2855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4A66D9AE-E9EB-9C6C-7FD1-0FEF99DE7168}"/>
                    </a:ext>
                  </a:extLst>
                </p:cNvPr>
                <p:cNvSpPr/>
                <p:nvPr/>
              </p:nvSpPr>
              <p:spPr>
                <a:xfrm>
                  <a:off x="5081289" y="459228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4A66D9AE-E9EB-9C6C-7FD1-0FEF99DE71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1289" y="4592284"/>
                  <a:ext cx="550913" cy="28557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E3C2E2A7-34C3-9724-1B93-CF142FC9BFEA}"/>
              </a:ext>
            </a:extLst>
          </p:cNvPr>
          <p:cNvGrpSpPr/>
          <p:nvPr/>
        </p:nvGrpSpPr>
        <p:grpSpPr>
          <a:xfrm>
            <a:off x="5073420" y="2070737"/>
            <a:ext cx="550913" cy="1942667"/>
            <a:chOff x="6191533" y="3030437"/>
            <a:chExt cx="550913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DD5A6696-D123-CFFD-D0A5-EB1F7307EA4F}"/>
                    </a:ext>
                  </a:extLst>
                </p:cNvPr>
                <p:cNvSpPr/>
                <p:nvPr/>
              </p:nvSpPr>
              <p:spPr>
                <a:xfrm>
                  <a:off x="6191533" y="350110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DD5A6696-D123-CFFD-D0A5-EB1F7307E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3501109"/>
                  <a:ext cx="550913" cy="28557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49697AEE-BFF1-313E-CD17-8C90CA30B3D1}"/>
                    </a:ext>
                  </a:extLst>
                </p:cNvPr>
                <p:cNvSpPr/>
                <p:nvPr/>
              </p:nvSpPr>
              <p:spPr>
                <a:xfrm>
                  <a:off x="6191533" y="303043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49697AEE-BFF1-313E-CD17-8C90CA30B3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3030437"/>
                  <a:ext cx="550913" cy="28557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7F227871-10FA-A867-519F-B8AE0E8C1B43}"/>
                    </a:ext>
                  </a:extLst>
                </p:cNvPr>
                <p:cNvSpPr/>
                <p:nvPr/>
              </p:nvSpPr>
              <p:spPr>
                <a:xfrm>
                  <a:off x="6191533" y="46875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7F227871-10FA-A867-519F-B8AE0E8C1B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533" y="4687534"/>
                  <a:ext cx="550913" cy="28557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2" name="Rectangle 381">
            <a:extLst>
              <a:ext uri="{FF2B5EF4-FFF2-40B4-BE49-F238E27FC236}">
                <a16:creationId xmlns:a16="http://schemas.microsoft.com/office/drawing/2014/main" id="{CAC6B802-3555-A6A4-CBB7-57AE3EF97280}"/>
              </a:ext>
            </a:extLst>
          </p:cNvPr>
          <p:cNvSpPr/>
          <p:nvPr/>
        </p:nvSpPr>
        <p:spPr>
          <a:xfrm>
            <a:off x="4564957" y="2154975"/>
            <a:ext cx="226865" cy="180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A7BF84-7280-CAD0-77E2-7BDA436EA3EA}"/>
              </a:ext>
            </a:extLst>
          </p:cNvPr>
          <p:cNvSpPr/>
          <p:nvPr/>
        </p:nvSpPr>
        <p:spPr>
          <a:xfrm>
            <a:off x="3389486" y="229128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434F13-0E04-0FE4-BFC9-D49BF6F7FFE2}"/>
              </a:ext>
            </a:extLst>
          </p:cNvPr>
          <p:cNvSpPr/>
          <p:nvPr/>
        </p:nvSpPr>
        <p:spPr>
          <a:xfrm>
            <a:off x="3389486" y="277868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455799-A129-10A4-A056-12370337C7B2}"/>
              </a:ext>
            </a:extLst>
          </p:cNvPr>
          <p:cNvSpPr/>
          <p:nvPr/>
        </p:nvSpPr>
        <p:spPr>
          <a:xfrm rot="10800000">
            <a:off x="3389486" y="3709020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87CEE8-35E1-EF6D-7E93-0E4E4E2C1A7C}"/>
              </a:ext>
            </a:extLst>
          </p:cNvPr>
          <p:cNvCxnSpPr>
            <a:cxnSpLocks/>
            <a:stCxn id="6" idx="4"/>
            <a:endCxn id="5" idx="4"/>
          </p:cNvCxnSpPr>
          <p:nvPr/>
        </p:nvCxnSpPr>
        <p:spPr>
          <a:xfrm flipV="1">
            <a:off x="3440822" y="2881357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C5062F41-8090-F81A-45B4-B1967DD6F31E}"/>
              </a:ext>
            </a:extLst>
          </p:cNvPr>
          <p:cNvCxnSpPr>
            <a:cxnSpLocks/>
          </p:cNvCxnSpPr>
          <p:nvPr/>
        </p:nvCxnSpPr>
        <p:spPr>
          <a:xfrm>
            <a:off x="3485016" y="2810973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A9A0A7-018A-EF5A-B1DC-D9498BAF9CE2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flipV="1">
            <a:off x="3440823" y="2393961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CF1DAA3-FA14-2336-BDF3-2039F4482477}"/>
              </a:ext>
            </a:extLst>
          </p:cNvPr>
          <p:cNvSpPr/>
          <p:nvPr/>
        </p:nvSpPr>
        <p:spPr>
          <a:xfrm>
            <a:off x="1797864" y="2291288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7F3839-0EED-EE1F-3AF5-78B719F23F26}"/>
              </a:ext>
            </a:extLst>
          </p:cNvPr>
          <p:cNvCxnSpPr>
            <a:cxnSpLocks/>
            <a:stCxn id="49" idx="1"/>
            <a:endCxn id="10" idx="5"/>
          </p:cNvCxnSpPr>
          <p:nvPr/>
        </p:nvCxnSpPr>
        <p:spPr>
          <a:xfrm flipH="1" flipV="1">
            <a:off x="1885501" y="2378925"/>
            <a:ext cx="665310" cy="402644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F0AC9F-BA1B-B1D7-5D2D-FBC1DA95C677}"/>
              </a:ext>
            </a:extLst>
          </p:cNvPr>
          <p:cNvGrpSpPr/>
          <p:nvPr/>
        </p:nvGrpSpPr>
        <p:grpSpPr>
          <a:xfrm>
            <a:off x="3215909" y="1967816"/>
            <a:ext cx="694972" cy="2020960"/>
            <a:chOff x="5940446" y="2799744"/>
            <a:chExt cx="694972" cy="202096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FDCA7F-EFC2-B720-E041-79B2426CB5BF}"/>
                </a:ext>
              </a:extLst>
            </p:cNvPr>
            <p:cNvSpPr/>
            <p:nvPr/>
          </p:nvSpPr>
          <p:spPr>
            <a:xfrm>
              <a:off x="6084505" y="3348709"/>
              <a:ext cx="550913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price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6A49F3-7DE0-DD7E-FECF-0B8652864AA4}"/>
                    </a:ext>
                  </a:extLst>
                </p:cNvPr>
                <p:cNvSpPr/>
                <p:nvPr/>
              </p:nvSpPr>
              <p:spPr>
                <a:xfrm>
                  <a:off x="5940446" y="279974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𝑤𝑖𝑛𝑑</m:t>
                        </m:r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6A49F3-7DE0-DD7E-FECF-0B8652864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446" y="2799744"/>
                  <a:ext cx="550913" cy="28557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AD5E7C-F5A6-131D-5847-7366E029F517}"/>
                    </a:ext>
                  </a:extLst>
                </p:cNvPr>
                <p:cNvSpPr/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𝑑𝑒𝑚𝑎𝑛𝑑</m:t>
                        </m:r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AD5E7C-F5A6-131D-5847-7366E029F5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blipFill>
                  <a:blip r:embed="rId24"/>
                  <a:stretch>
                    <a:fillRect l="-14444" r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CE95975-8960-C674-90AA-FD0191094A64}"/>
              </a:ext>
            </a:extLst>
          </p:cNvPr>
          <p:cNvSpPr/>
          <p:nvPr/>
        </p:nvSpPr>
        <p:spPr>
          <a:xfrm>
            <a:off x="1376582" y="1986670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w</a:t>
            </a:r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eather</a:t>
            </a:r>
          </a:p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conditions</a:t>
            </a:r>
            <a:endParaRPr lang="de-DE" sz="1200" b="0" i="1" noProof="1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E33338-8C40-EE08-56D4-537C4FD54A6B}"/>
              </a:ext>
            </a:extLst>
          </p:cNvPr>
          <p:cNvCxnSpPr>
            <a:cxnSpLocks/>
            <a:stCxn id="4" idx="2"/>
            <a:endCxn id="10" idx="6"/>
          </p:cNvCxnSpPr>
          <p:nvPr/>
        </p:nvCxnSpPr>
        <p:spPr>
          <a:xfrm flipH="1">
            <a:off x="1900537" y="2342625"/>
            <a:ext cx="1488949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3B537B5-E082-2AA9-7179-CA3EFCB7CE5E}"/>
              </a:ext>
            </a:extLst>
          </p:cNvPr>
          <p:cNvSpPr/>
          <p:nvPr/>
        </p:nvSpPr>
        <p:spPr>
          <a:xfrm>
            <a:off x="2535775" y="2766533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BD8E410-35EF-83ED-95E5-3108B0CB5EBB}"/>
              </a:ext>
            </a:extLst>
          </p:cNvPr>
          <p:cNvSpPr/>
          <p:nvPr/>
        </p:nvSpPr>
        <p:spPr>
          <a:xfrm>
            <a:off x="2407343" y="2471108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temper-ature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F8E1447-FA28-527C-CBE0-FF77B88431EE}"/>
              </a:ext>
            </a:extLst>
          </p:cNvPr>
          <p:cNvCxnSpPr>
            <a:cxnSpLocks/>
            <a:stCxn id="6" idx="5"/>
            <a:endCxn id="49" idx="4"/>
          </p:cNvCxnSpPr>
          <p:nvPr/>
        </p:nvCxnSpPr>
        <p:spPr>
          <a:xfrm flipH="1" flipV="1">
            <a:off x="2587112" y="2869206"/>
            <a:ext cx="817410" cy="85485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B8D7B9A-4627-A000-C1D6-FABD0C8B8C68}"/>
              </a:ext>
            </a:extLst>
          </p:cNvPr>
          <p:cNvSpPr/>
          <p:nvPr/>
        </p:nvSpPr>
        <p:spPr>
          <a:xfrm>
            <a:off x="391333" y="3222098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clowdiness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E9B0325-26C1-DF55-8F17-46DA2DDFDC74}"/>
              </a:ext>
            </a:extLst>
          </p:cNvPr>
          <p:cNvSpPr/>
          <p:nvPr/>
        </p:nvSpPr>
        <p:spPr>
          <a:xfrm>
            <a:off x="2082990" y="3110217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D2B5300-1AD8-F3F4-4715-E2540C79A23B}"/>
              </a:ext>
            </a:extLst>
          </p:cNvPr>
          <p:cNvCxnSpPr>
            <a:cxnSpLocks/>
            <a:stCxn id="58" idx="0"/>
            <a:endCxn id="10" idx="4"/>
          </p:cNvCxnSpPr>
          <p:nvPr/>
        </p:nvCxnSpPr>
        <p:spPr>
          <a:xfrm flipH="1" flipV="1">
            <a:off x="1849201" y="2393961"/>
            <a:ext cx="285126" cy="716256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568966D1-8CA9-F352-41B1-A8C96087E560}"/>
              </a:ext>
            </a:extLst>
          </p:cNvPr>
          <p:cNvSpPr/>
          <p:nvPr/>
        </p:nvSpPr>
        <p:spPr>
          <a:xfrm>
            <a:off x="2260390" y="3374360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4103609-FB02-8B02-1DC7-358B5E3ED205}"/>
              </a:ext>
            </a:extLst>
          </p:cNvPr>
          <p:cNvSpPr/>
          <p:nvPr/>
        </p:nvSpPr>
        <p:spPr>
          <a:xfrm>
            <a:off x="533474" y="3570090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irradiation</a:t>
            </a:r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4145E803-012E-5FAD-DEEA-9151C4329C3B}"/>
              </a:ext>
            </a:extLst>
          </p:cNvPr>
          <p:cNvCxnSpPr>
            <a:cxnSpLocks/>
            <a:stCxn id="257" idx="1"/>
            <a:endCxn id="58" idx="5"/>
          </p:cNvCxnSpPr>
          <p:nvPr/>
        </p:nvCxnSpPr>
        <p:spPr>
          <a:xfrm flipH="1" flipV="1">
            <a:off x="2170627" y="3197854"/>
            <a:ext cx="104799" cy="191542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>
            <a:extLst>
              <a:ext uri="{FF2B5EF4-FFF2-40B4-BE49-F238E27FC236}">
                <a16:creationId xmlns:a16="http://schemas.microsoft.com/office/drawing/2014/main" id="{16F10BAD-A788-6A88-0B49-60FAA0400C80}"/>
              </a:ext>
            </a:extLst>
          </p:cNvPr>
          <p:cNvSpPr/>
          <p:nvPr/>
        </p:nvSpPr>
        <p:spPr>
          <a:xfrm>
            <a:off x="2645011" y="32829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CDA3E6F6-3BF7-AB6F-6FB5-28B1907C98BB}"/>
              </a:ext>
            </a:extLst>
          </p:cNvPr>
          <p:cNvSpPr/>
          <p:nvPr/>
        </p:nvSpPr>
        <p:spPr>
          <a:xfrm>
            <a:off x="2388549" y="3427305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solar generation</a:t>
            </a:r>
          </a:p>
        </p:txBody>
      </p: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296B5D67-18A4-7640-5346-5D8EA73F8A2B}"/>
              </a:ext>
            </a:extLst>
          </p:cNvPr>
          <p:cNvCxnSpPr>
            <a:cxnSpLocks/>
            <a:stCxn id="5" idx="2"/>
            <a:endCxn id="263" idx="7"/>
          </p:cNvCxnSpPr>
          <p:nvPr/>
        </p:nvCxnSpPr>
        <p:spPr>
          <a:xfrm flipH="1">
            <a:off x="2732648" y="2830021"/>
            <a:ext cx="656838" cy="46792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917F3A4F-C373-3308-513A-D8F802ABD3A1}"/>
              </a:ext>
            </a:extLst>
          </p:cNvPr>
          <p:cNvCxnSpPr>
            <a:cxnSpLocks/>
            <a:stCxn id="263" idx="2"/>
            <a:endCxn id="257" idx="7"/>
          </p:cNvCxnSpPr>
          <p:nvPr/>
        </p:nvCxnSpPr>
        <p:spPr>
          <a:xfrm flipH="1">
            <a:off x="2348027" y="3334249"/>
            <a:ext cx="296984" cy="5514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71893F08-250F-7A9F-2386-E848320EF375}"/>
              </a:ext>
            </a:extLst>
          </p:cNvPr>
          <p:cNvCxnSpPr>
            <a:cxnSpLocks/>
            <a:endCxn id="257" idx="5"/>
          </p:cNvCxnSpPr>
          <p:nvPr/>
        </p:nvCxnSpPr>
        <p:spPr>
          <a:xfrm flipV="1">
            <a:off x="2330780" y="3461997"/>
            <a:ext cx="17247" cy="526779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val 276">
            <a:extLst>
              <a:ext uri="{FF2B5EF4-FFF2-40B4-BE49-F238E27FC236}">
                <a16:creationId xmlns:a16="http://schemas.microsoft.com/office/drawing/2014/main" id="{60E6B0B6-D40F-0D7B-D815-F2E13DF14C77}"/>
              </a:ext>
            </a:extLst>
          </p:cNvPr>
          <p:cNvSpPr/>
          <p:nvPr/>
        </p:nvSpPr>
        <p:spPr>
          <a:xfrm>
            <a:off x="2282554" y="3999862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0331ECC-B85F-CA94-3DA5-93AAC8A20598}"/>
              </a:ext>
            </a:extLst>
          </p:cNvPr>
          <p:cNvSpPr/>
          <p:nvPr/>
        </p:nvSpPr>
        <p:spPr>
          <a:xfrm>
            <a:off x="930857" y="4200889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demand for lighting</a:t>
            </a:r>
          </a:p>
        </p:txBody>
      </p: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36ADE9C3-6349-5FB4-FE93-8EB143758E0B}"/>
              </a:ext>
            </a:extLst>
          </p:cNvPr>
          <p:cNvCxnSpPr>
            <a:cxnSpLocks/>
            <a:endCxn id="277" idx="6"/>
          </p:cNvCxnSpPr>
          <p:nvPr/>
        </p:nvCxnSpPr>
        <p:spPr>
          <a:xfrm flipH="1">
            <a:off x="2385227" y="3748684"/>
            <a:ext cx="1004258" cy="30251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B00AEB-46F7-39AE-F6A8-0A55B108B0F7}"/>
              </a:ext>
            </a:extLst>
          </p:cNvPr>
          <p:cNvCxnSpPr>
            <a:cxnSpLocks/>
            <a:stCxn id="357" idx="3"/>
            <a:endCxn id="342" idx="2"/>
          </p:cNvCxnSpPr>
          <p:nvPr/>
        </p:nvCxnSpPr>
        <p:spPr>
          <a:xfrm flipV="1">
            <a:off x="5157281" y="2854649"/>
            <a:ext cx="1979325" cy="894035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5F2475-3C07-5889-496C-0A0403C0C8D8}"/>
              </a:ext>
            </a:extLst>
          </p:cNvPr>
          <p:cNvCxnSpPr>
            <a:cxnSpLocks/>
            <a:stCxn id="343" idx="5"/>
            <a:endCxn id="356" idx="5"/>
          </p:cNvCxnSpPr>
          <p:nvPr/>
        </p:nvCxnSpPr>
        <p:spPr>
          <a:xfrm flipH="1" flipV="1">
            <a:off x="5157281" y="2890949"/>
            <a:ext cx="1994361" cy="857735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B8E596-5AE2-3310-B0F8-E4913BF7DA1B}"/>
              </a:ext>
            </a:extLst>
          </p:cNvPr>
          <p:cNvCxnSpPr>
            <a:cxnSpLocks/>
            <a:stCxn id="357" idx="3"/>
            <a:endCxn id="350" idx="3"/>
          </p:cNvCxnSpPr>
          <p:nvPr/>
        </p:nvCxnSpPr>
        <p:spPr>
          <a:xfrm flipV="1">
            <a:off x="5157281" y="2890949"/>
            <a:ext cx="960880" cy="857735"/>
          </a:xfrm>
          <a:prstGeom prst="straightConnector1">
            <a:avLst/>
          </a:prstGeom>
          <a:ln w="12700">
            <a:solidFill>
              <a:schemeClr val="accent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EF69B4-73D3-9C77-87DB-FA8FD99C38CC}"/>
              </a:ext>
            </a:extLst>
          </p:cNvPr>
          <p:cNvCxnSpPr>
            <a:cxnSpLocks/>
            <a:stCxn id="343" idx="5"/>
            <a:endCxn id="350" idx="5"/>
          </p:cNvCxnSpPr>
          <p:nvPr/>
        </p:nvCxnSpPr>
        <p:spPr>
          <a:xfrm flipH="1" flipV="1">
            <a:off x="6190762" y="2890949"/>
            <a:ext cx="960880" cy="857735"/>
          </a:xfrm>
          <a:prstGeom prst="straightConnector1">
            <a:avLst/>
          </a:prstGeom>
          <a:ln w="12700">
            <a:solidFill>
              <a:srgbClr val="7030A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7E577D-786E-29C1-0BA8-BF932AF73E5F}"/>
              </a:ext>
            </a:extLst>
          </p:cNvPr>
          <p:cNvCxnSpPr>
            <a:cxnSpLocks/>
          </p:cNvCxnSpPr>
          <p:nvPr/>
        </p:nvCxnSpPr>
        <p:spPr>
          <a:xfrm flipH="1">
            <a:off x="5177874" y="3799271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FB4FAB-5FC7-1CE3-56CF-631B7EB4860F}"/>
              </a:ext>
            </a:extLst>
          </p:cNvPr>
          <p:cNvCxnSpPr>
            <a:cxnSpLocks/>
          </p:cNvCxnSpPr>
          <p:nvPr/>
        </p:nvCxnSpPr>
        <p:spPr>
          <a:xfrm flipH="1">
            <a:off x="6211355" y="3791837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CA02FDBF-F5FA-BC90-F16D-CC2F14C730BA}"/>
              </a:ext>
            </a:extLst>
          </p:cNvPr>
          <p:cNvCxnSpPr>
            <a:cxnSpLocks/>
            <a:stCxn id="355" idx="0"/>
            <a:endCxn id="341" idx="0"/>
          </p:cNvCxnSpPr>
          <p:nvPr/>
        </p:nvCxnSpPr>
        <p:spPr>
          <a:xfrm rot="5400000" flipH="1" flipV="1">
            <a:off x="6154462" y="1282435"/>
            <a:ext cx="12700" cy="2066962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18AC15E-0074-17BD-20D2-6449E0E2D08E}"/>
              </a:ext>
            </a:extLst>
          </p:cNvPr>
          <p:cNvCxnSpPr>
            <a:cxnSpLocks/>
            <a:stCxn id="342" idx="4"/>
            <a:endCxn id="351" idx="1"/>
          </p:cNvCxnSpPr>
          <p:nvPr/>
        </p:nvCxnSpPr>
        <p:spPr>
          <a:xfrm rot="5400000">
            <a:off x="6231703" y="2865045"/>
            <a:ext cx="915300" cy="997181"/>
          </a:xfrm>
          <a:prstGeom prst="curvedConnector3">
            <a:avLst>
              <a:gd name="adj1" fmla="val 10858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2905D-5A9E-716A-E854-ED2495CE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BEDBA0D-FCBC-CE59-A6A1-7CED0825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2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0043-F13C-6F8E-8C08-37966766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Instrumental variables allow overcoming endogeneity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6264-5258-EAED-BC77-4BE89EDCF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… but how do we represent equilibrium relationships in a DAG?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1B492-E312-C836-A28B-88CB91A6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1E0CDB-F3C9-A401-97C4-45EE038DF43D}"/>
              </a:ext>
            </a:extLst>
          </p:cNvPr>
          <p:cNvGrpSpPr/>
          <p:nvPr/>
        </p:nvGrpSpPr>
        <p:grpSpPr>
          <a:xfrm>
            <a:off x="424001" y="2367183"/>
            <a:ext cx="3453173" cy="3941632"/>
            <a:chOff x="424001" y="1951812"/>
            <a:chExt cx="3728801" cy="42710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BC98084-278A-1078-52D5-AAE641B36C7A}"/>
                </a:ext>
              </a:extLst>
            </p:cNvPr>
            <p:cNvGrpSpPr/>
            <p:nvPr/>
          </p:nvGrpSpPr>
          <p:grpSpPr>
            <a:xfrm>
              <a:off x="492000" y="3690701"/>
              <a:ext cx="3660802" cy="1179286"/>
              <a:chOff x="6774325" y="2748247"/>
              <a:chExt cx="3660802" cy="117928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497BAF-FD7D-2744-427D-1E7DEB1B3D01}"/>
                  </a:ext>
                </a:extLst>
              </p:cNvPr>
              <p:cNvSpPr/>
              <p:nvPr/>
            </p:nvSpPr>
            <p:spPr>
              <a:xfrm>
                <a:off x="7798004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95E9BAE-50E3-DD08-F7F5-6880E311CCC2}"/>
                  </a:ext>
                </a:extLst>
              </p:cNvPr>
              <p:cNvSpPr/>
              <p:nvPr/>
            </p:nvSpPr>
            <p:spPr>
              <a:xfrm>
                <a:off x="9304918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DE2F30A-11B9-D0B6-7BDD-40FF99F95AAC}"/>
                  </a:ext>
                </a:extLst>
              </p:cNvPr>
              <p:cNvSpPr/>
              <p:nvPr/>
            </p:nvSpPr>
            <p:spPr>
              <a:xfrm>
                <a:off x="7629524" y="2960073"/>
                <a:ext cx="3062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224844-EC0D-59F5-4737-D6D97FCAEDC8}"/>
                  </a:ext>
                </a:extLst>
              </p:cNvPr>
              <p:cNvSpPr/>
              <p:nvPr/>
            </p:nvSpPr>
            <p:spPr>
              <a:xfrm>
                <a:off x="9262006" y="2960073"/>
                <a:ext cx="3062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cxnSp>
            <p:nvCxnSpPr>
              <p:cNvPr id="19" name="Connector: Curved 18">
                <a:extLst>
                  <a:ext uri="{FF2B5EF4-FFF2-40B4-BE49-F238E27FC236}">
                    <a16:creationId xmlns:a16="http://schemas.microsoft.com/office/drawing/2014/main" id="{449E78AC-75C4-89F1-AA8A-EAC6CEB391E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602798" y="2684844"/>
                <a:ext cx="12700" cy="1506914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or: Curved 19">
                <a:extLst>
                  <a:ext uri="{FF2B5EF4-FFF2-40B4-BE49-F238E27FC236}">
                    <a16:creationId xmlns:a16="http://schemas.microsoft.com/office/drawing/2014/main" id="{33EC4131-866A-AF03-4920-615B96912D9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602798" y="2565504"/>
                <a:ext cx="12700" cy="1506914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973B1A8-62AC-D854-17D0-6C2D6F376A28}"/>
                  </a:ext>
                </a:extLst>
              </p:cNvPr>
              <p:cNvGrpSpPr/>
              <p:nvPr/>
            </p:nvGrpSpPr>
            <p:grpSpPr>
              <a:xfrm>
                <a:off x="7271887" y="3326104"/>
                <a:ext cx="516591" cy="102673"/>
                <a:chOff x="7281413" y="3326104"/>
                <a:chExt cx="516591" cy="102673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4BDEEBE1-E0B1-0079-8580-88BC008F1C28}"/>
                    </a:ext>
                  </a:extLst>
                </p:cNvPr>
                <p:cNvCxnSpPr>
                  <a:cxnSpLocks/>
                  <a:stCxn id="30" idx="6"/>
                  <a:endCxn id="15" idx="2"/>
                </p:cNvCxnSpPr>
                <p:nvPr/>
              </p:nvCxnSpPr>
              <p:spPr>
                <a:xfrm>
                  <a:off x="7384086" y="3377441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6D659F81-B133-21C5-020B-A532FE84B75F}"/>
                    </a:ext>
                  </a:extLst>
                </p:cNvPr>
                <p:cNvSpPr/>
                <p:nvPr/>
              </p:nvSpPr>
              <p:spPr>
                <a:xfrm>
                  <a:off x="7281413" y="3326104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6A83927-A17A-183B-2DFB-7F6627504F7A}"/>
                  </a:ext>
                </a:extLst>
              </p:cNvPr>
              <p:cNvGrpSpPr/>
              <p:nvPr/>
            </p:nvGrpSpPr>
            <p:grpSpPr>
              <a:xfrm rot="10800000">
                <a:off x="9417984" y="3326104"/>
                <a:ext cx="516591" cy="102673"/>
                <a:chOff x="7281413" y="3326104"/>
                <a:chExt cx="516591" cy="102673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6690562-37D6-1215-CFF6-7EC0E5920C51}"/>
                    </a:ext>
                  </a:extLst>
                </p:cNvPr>
                <p:cNvCxnSpPr>
                  <a:cxnSpLocks/>
                  <a:stCxn id="28" idx="6"/>
                </p:cNvCxnSpPr>
                <p:nvPr/>
              </p:nvCxnSpPr>
              <p:spPr>
                <a:xfrm>
                  <a:off x="7384086" y="3377441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8101FDC-B648-E679-1A72-13EA529412A1}"/>
                    </a:ext>
                  </a:extLst>
                </p:cNvPr>
                <p:cNvSpPr/>
                <p:nvPr/>
              </p:nvSpPr>
              <p:spPr>
                <a:xfrm>
                  <a:off x="7281413" y="3326104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3074628-2D73-3BC1-0338-180F34BD0FEA}"/>
                  </a:ext>
                </a:extLst>
              </p:cNvPr>
              <p:cNvSpPr/>
              <p:nvPr/>
            </p:nvSpPr>
            <p:spPr>
              <a:xfrm>
                <a:off x="8232419" y="2748247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demand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9DBB392-4C7F-1791-D1AC-7D4607892A66}"/>
                  </a:ext>
                </a:extLst>
              </p:cNvPr>
              <p:cNvSpPr/>
              <p:nvPr/>
            </p:nvSpPr>
            <p:spPr>
              <a:xfrm>
                <a:off x="8232419" y="3641963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supply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42B04E-1484-2E16-AA1C-2CD1B31816FA}"/>
                  </a:ext>
                </a:extLst>
              </p:cNvPr>
              <p:cNvSpPr/>
              <p:nvPr/>
            </p:nvSpPr>
            <p:spPr>
              <a:xfrm>
                <a:off x="6774325" y="3224732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8171F7D-30B4-0C13-F6F4-5965D188D902}"/>
                  </a:ext>
                </a:extLst>
              </p:cNvPr>
              <p:cNvSpPr/>
              <p:nvPr/>
            </p:nvSpPr>
            <p:spPr>
              <a:xfrm>
                <a:off x="9681670" y="3224732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AE3CEDA-02A3-8E39-28BC-5FD66ED15815}"/>
                </a:ext>
              </a:extLst>
            </p:cNvPr>
            <p:cNvGrpSpPr/>
            <p:nvPr/>
          </p:nvGrpSpPr>
          <p:grpSpPr>
            <a:xfrm>
              <a:off x="424001" y="2454408"/>
              <a:ext cx="3660802" cy="550229"/>
              <a:chOff x="6774325" y="2960073"/>
              <a:chExt cx="3660802" cy="550229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22DF7F8-EEF3-EB53-B146-DDBA0C27A6A1}"/>
                  </a:ext>
                </a:extLst>
              </p:cNvPr>
              <p:cNvSpPr/>
              <p:nvPr/>
            </p:nvSpPr>
            <p:spPr>
              <a:xfrm>
                <a:off x="7798004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84A4C16-CCC5-AC34-AFF4-D73BCE63F4AB}"/>
                  </a:ext>
                </a:extLst>
              </p:cNvPr>
              <p:cNvSpPr/>
              <p:nvPr/>
            </p:nvSpPr>
            <p:spPr>
              <a:xfrm>
                <a:off x="9304918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61FC09-5AE0-DFCA-46F8-08F87740B84D}"/>
                  </a:ext>
                </a:extLst>
              </p:cNvPr>
              <p:cNvSpPr/>
              <p:nvPr/>
            </p:nvSpPr>
            <p:spPr>
              <a:xfrm>
                <a:off x="7629524" y="2960073"/>
                <a:ext cx="3062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337350-D6EA-AC19-6FB9-6A5862397C7A}"/>
                  </a:ext>
                </a:extLst>
              </p:cNvPr>
              <p:cNvSpPr/>
              <p:nvPr/>
            </p:nvSpPr>
            <p:spPr>
              <a:xfrm>
                <a:off x="9262006" y="2960073"/>
                <a:ext cx="3062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  <p:cxnSp>
            <p:nvCxnSpPr>
              <p:cNvPr id="71" name="Connector: Curved 70">
                <a:extLst>
                  <a:ext uri="{FF2B5EF4-FFF2-40B4-BE49-F238E27FC236}">
                    <a16:creationId xmlns:a16="http://schemas.microsoft.com/office/drawing/2014/main" id="{5651A0FA-D69B-DE2A-3C33-7E5AA07E065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602798" y="2684844"/>
                <a:ext cx="12700" cy="1506914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or: Curved 71">
                <a:extLst>
                  <a:ext uri="{FF2B5EF4-FFF2-40B4-BE49-F238E27FC236}">
                    <a16:creationId xmlns:a16="http://schemas.microsoft.com/office/drawing/2014/main" id="{9E502B67-651C-2795-6D32-D148FF35A4E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602798" y="2565504"/>
                <a:ext cx="12700" cy="1506914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CAE9C16-05FC-2A34-BA17-ED5DF52A8E68}"/>
                  </a:ext>
                </a:extLst>
              </p:cNvPr>
              <p:cNvGrpSpPr/>
              <p:nvPr/>
            </p:nvGrpSpPr>
            <p:grpSpPr>
              <a:xfrm>
                <a:off x="7271887" y="3326104"/>
                <a:ext cx="516591" cy="102673"/>
                <a:chOff x="7281413" y="3326104"/>
                <a:chExt cx="516591" cy="102673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2EC1E10C-E22E-1930-ED65-D9B4BD44D7CA}"/>
                    </a:ext>
                  </a:extLst>
                </p:cNvPr>
                <p:cNvCxnSpPr>
                  <a:cxnSpLocks/>
                  <a:stCxn id="80" idx="6"/>
                  <a:endCxn id="67" idx="2"/>
                </p:cNvCxnSpPr>
                <p:nvPr/>
              </p:nvCxnSpPr>
              <p:spPr>
                <a:xfrm>
                  <a:off x="7384086" y="3377441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7833526F-8EFF-F820-3A07-38C593D0EF09}"/>
                    </a:ext>
                  </a:extLst>
                </p:cNvPr>
                <p:cNvSpPr/>
                <p:nvPr/>
              </p:nvSpPr>
              <p:spPr>
                <a:xfrm>
                  <a:off x="7281413" y="3326104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B23F1C03-B5A0-E2E9-0484-94607CE4F9CA}"/>
                  </a:ext>
                </a:extLst>
              </p:cNvPr>
              <p:cNvGrpSpPr/>
              <p:nvPr/>
            </p:nvGrpSpPr>
            <p:grpSpPr>
              <a:xfrm rot="10800000">
                <a:off x="9417984" y="3326104"/>
                <a:ext cx="516591" cy="102673"/>
                <a:chOff x="7281413" y="3326104"/>
                <a:chExt cx="516591" cy="102673"/>
              </a:xfrm>
            </p:grpSpPr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3556F737-CEAA-CF2E-F1F5-F0E6824C4DE9}"/>
                    </a:ext>
                  </a:extLst>
                </p:cNvPr>
                <p:cNvCxnSpPr>
                  <a:cxnSpLocks/>
                  <a:stCxn id="78" idx="6"/>
                </p:cNvCxnSpPr>
                <p:nvPr/>
              </p:nvCxnSpPr>
              <p:spPr>
                <a:xfrm>
                  <a:off x="7384086" y="3377441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6AB2B53B-3E1D-22DC-34A2-F4C800278A46}"/>
                    </a:ext>
                  </a:extLst>
                </p:cNvPr>
                <p:cNvSpPr/>
                <p:nvPr/>
              </p:nvSpPr>
              <p:spPr>
                <a:xfrm>
                  <a:off x="7281413" y="3326104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8218127-FBC1-1B0C-23F4-4B8AA1AC6801}"/>
                  </a:ext>
                </a:extLst>
              </p:cNvPr>
              <p:cNvSpPr/>
              <p:nvPr/>
            </p:nvSpPr>
            <p:spPr>
              <a:xfrm>
                <a:off x="6774325" y="3224732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10F5840-C2B4-5A54-D066-4B458AE41EC4}"/>
                  </a:ext>
                </a:extLst>
              </p:cNvPr>
              <p:cNvSpPr/>
              <p:nvPr/>
            </p:nvSpPr>
            <p:spPr>
              <a:xfrm>
                <a:off x="9681670" y="3224732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D536646-A736-DB65-663F-25AAA5134FFF}"/>
                </a:ext>
              </a:extLst>
            </p:cNvPr>
            <p:cNvSpPr txBox="1"/>
            <p:nvPr/>
          </p:nvSpPr>
          <p:spPr>
            <a:xfrm>
              <a:off x="764806" y="1951812"/>
              <a:ext cx="2429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Pearl 2009 Book of Why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0588571-8B2D-D96A-65D8-33F3FFED4B1C}"/>
                </a:ext>
              </a:extLst>
            </p:cNvPr>
            <p:cNvSpPr txBox="1"/>
            <p:nvPr/>
          </p:nvSpPr>
          <p:spPr>
            <a:xfrm>
              <a:off x="896641" y="3249873"/>
              <a:ext cx="1747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Imbens</a:t>
              </a:r>
              <a:r>
                <a:rPr lang="en-GB" dirty="0"/>
                <a:t> 2020 </a:t>
              </a:r>
              <a:r>
                <a:rPr lang="en-GB" i="1" dirty="0"/>
                <a:t>JER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5D913C3-17E6-522D-3026-B6C24B8A0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906" y="5452910"/>
              <a:ext cx="3350267" cy="769937"/>
            </a:xfrm>
            <a:prstGeom prst="rect">
              <a:avLst/>
            </a:prstGeom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24FF34AE-B080-A28D-9D1B-B35DEAAE6E7C}"/>
              </a:ext>
            </a:extLst>
          </p:cNvPr>
          <p:cNvSpPr txBox="1"/>
          <p:nvPr/>
        </p:nvSpPr>
        <p:spPr>
          <a:xfrm>
            <a:off x="896641" y="5165169"/>
            <a:ext cx="609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Wright 1960 </a:t>
            </a:r>
            <a:r>
              <a:rPr lang="en-GB" i="1" dirty="0"/>
              <a:t>Biometrics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EE805E-2595-746A-CA15-8DFACE49A45E}"/>
              </a:ext>
            </a:extLst>
          </p:cNvPr>
          <p:cNvGrpSpPr/>
          <p:nvPr/>
        </p:nvGrpSpPr>
        <p:grpSpPr>
          <a:xfrm>
            <a:off x="4116006" y="2438399"/>
            <a:ext cx="6118849" cy="4010229"/>
            <a:chOff x="4532521" y="1911883"/>
            <a:chExt cx="6554211" cy="453674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B99547-7BC5-51E2-24AC-7DA83720E07D}"/>
                </a:ext>
              </a:extLst>
            </p:cNvPr>
            <p:cNvGrpSpPr/>
            <p:nvPr/>
          </p:nvGrpSpPr>
          <p:grpSpPr>
            <a:xfrm>
              <a:off x="4532521" y="1911883"/>
              <a:ext cx="3660802" cy="4536746"/>
              <a:chOff x="4532521" y="1911883"/>
              <a:chExt cx="3660802" cy="453674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A0B98DA-08E8-AE2D-3B16-11CD27429AB1}"/>
                  </a:ext>
                </a:extLst>
              </p:cNvPr>
              <p:cNvGrpSpPr/>
              <p:nvPr/>
            </p:nvGrpSpPr>
            <p:grpSpPr>
              <a:xfrm>
                <a:off x="4532521" y="2493663"/>
                <a:ext cx="3660802" cy="1386102"/>
                <a:chOff x="6916304" y="5050588"/>
                <a:chExt cx="3660802" cy="138610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752BD177-0D2E-94F6-74FD-38B44A8122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27422" y="6151120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1400" noProof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752BD177-0D2E-94F6-74FD-38B44A8122C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27422" y="6151120"/>
                      <a:ext cx="550913" cy="28557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8696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370C591D-553D-1210-6A57-6CB81213F093}"/>
                    </a:ext>
                  </a:extLst>
                </p:cNvPr>
                <p:cNvSpPr/>
                <p:nvPr/>
              </p:nvSpPr>
              <p:spPr>
                <a:xfrm>
                  <a:off x="7939983" y="5704028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26BCC8B-4FDC-2B0F-E9F4-D8031365F320}"/>
                    </a:ext>
                  </a:extLst>
                </p:cNvPr>
                <p:cNvSpPr/>
                <p:nvPr/>
              </p:nvSpPr>
              <p:spPr>
                <a:xfrm>
                  <a:off x="9446897" y="5704028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36F68990-AA65-F46D-FA41-1B8EC2155B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9761" y="5393441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</m:e>
                            </m:d>
                          </m:oMath>
                        </m:oMathPara>
                      </a14:m>
                      <a:endParaRPr lang="en-GB" sz="1400" noProof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36F68990-AA65-F46D-FA41-1B8EC2155BE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9761" y="5393441"/>
                      <a:ext cx="550913" cy="28557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111" b="-8511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EE9DE7BB-B01F-7151-6771-B403627F3B3B}"/>
                    </a:ext>
                  </a:extLst>
                </p:cNvPr>
                <p:cNvCxnSpPr>
                  <a:cxnSpLocks/>
                  <a:stCxn id="37" idx="6"/>
                  <a:endCxn id="33" idx="2"/>
                </p:cNvCxnSpPr>
                <p:nvPr/>
              </p:nvCxnSpPr>
              <p:spPr>
                <a:xfrm>
                  <a:off x="7516539" y="5755365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26BD8D8-C598-CAF2-ACC5-F419D6701227}"/>
                    </a:ext>
                  </a:extLst>
                </p:cNvPr>
                <p:cNvSpPr/>
                <p:nvPr/>
              </p:nvSpPr>
              <p:spPr>
                <a:xfrm>
                  <a:off x="7413866" y="5704028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255AAF16-12E8-330D-4204-D2AD7C7F04BB}"/>
                    </a:ext>
                  </a:extLst>
                </p:cNvPr>
                <p:cNvCxnSpPr>
                  <a:cxnSpLocks/>
                  <a:stCxn id="39" idx="6"/>
                </p:cNvCxnSpPr>
                <p:nvPr/>
              </p:nvCxnSpPr>
              <p:spPr>
                <a:xfrm rot="10800000">
                  <a:off x="9559963" y="5755364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69574CDC-0113-477C-2281-75F83981E01B}"/>
                    </a:ext>
                  </a:extLst>
                </p:cNvPr>
                <p:cNvSpPr/>
                <p:nvPr/>
              </p:nvSpPr>
              <p:spPr>
                <a:xfrm rot="10800000">
                  <a:off x="9973881" y="5704028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B95237E-1D0C-AEEA-6CFD-CFA64AD3B22C}"/>
                    </a:ext>
                  </a:extLst>
                </p:cNvPr>
                <p:cNvSpPr/>
                <p:nvPr/>
              </p:nvSpPr>
              <p:spPr>
                <a:xfrm>
                  <a:off x="6916304" y="5602656"/>
                  <a:ext cx="753457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GB" sz="1400" baseline="300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F1821FF-6061-EFE7-0794-55719EA4CEEB}"/>
                    </a:ext>
                  </a:extLst>
                </p:cNvPr>
                <p:cNvSpPr/>
                <p:nvPr/>
              </p:nvSpPr>
              <p:spPr>
                <a:xfrm>
                  <a:off x="9823649" y="5602656"/>
                  <a:ext cx="753457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GB" sz="1400" baseline="300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E0A96A07-6D77-68C7-2125-32C09905CE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46680" y="5364726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</m:e>
                            </m:d>
                          </m:oMath>
                        </m:oMathPara>
                      </a14:m>
                      <a:endParaRPr lang="en-GB" sz="1400" noProof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E0A96A07-6D77-68C7-2125-32C09905CE2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46680" y="5364726"/>
                      <a:ext cx="550913" cy="28557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8696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1E80DEFB-C3EE-595F-F0E5-9286985C29A6}"/>
                    </a:ext>
                  </a:extLst>
                </p:cNvPr>
                <p:cNvCxnSpPr>
                  <a:cxnSpLocks/>
                  <a:stCxn id="46" idx="2"/>
                  <a:endCxn id="33" idx="7"/>
                </p:cNvCxnSpPr>
                <p:nvPr/>
              </p:nvCxnSpPr>
              <p:spPr>
                <a:xfrm flipH="1">
                  <a:off x="8027620" y="5395301"/>
                  <a:ext cx="665820" cy="3237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stealth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19EF5FBF-6754-E205-1E14-90384F2DFD93}"/>
                    </a:ext>
                  </a:extLst>
                </p:cNvPr>
                <p:cNvCxnSpPr>
                  <a:cxnSpLocks/>
                  <a:stCxn id="46" idx="6"/>
                  <a:endCxn id="34" idx="1"/>
                </p:cNvCxnSpPr>
                <p:nvPr/>
              </p:nvCxnSpPr>
              <p:spPr>
                <a:xfrm>
                  <a:off x="8796113" y="5395301"/>
                  <a:ext cx="665820" cy="3237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stealth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896F620-8CE7-9B08-A3E6-1674ABD33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27422" y="5050588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1400" noProof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896F620-8CE7-9B08-A3E6-1674ABD337A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27422" y="5050588"/>
                      <a:ext cx="550913" cy="28557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6383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0E7CFE2-95FC-E870-B52E-4A311FBCD0AB}"/>
                    </a:ext>
                  </a:extLst>
                </p:cNvPr>
                <p:cNvSpPr/>
                <p:nvPr/>
              </p:nvSpPr>
              <p:spPr>
                <a:xfrm>
                  <a:off x="8693440" y="5343964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34D6F97-FB9F-FE37-FDCB-DD49EE8EE28D}"/>
                    </a:ext>
                  </a:extLst>
                </p:cNvPr>
                <p:cNvSpPr/>
                <p:nvPr/>
              </p:nvSpPr>
              <p:spPr>
                <a:xfrm rot="10800000">
                  <a:off x="8693440" y="6064742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1D2EF875-E0EE-980B-E730-5F49A25CD387}"/>
                    </a:ext>
                  </a:extLst>
                </p:cNvPr>
                <p:cNvCxnSpPr>
                  <a:cxnSpLocks/>
                  <a:stCxn id="47" idx="2"/>
                  <a:endCxn id="34" idx="3"/>
                </p:cNvCxnSpPr>
                <p:nvPr/>
              </p:nvCxnSpPr>
              <p:spPr>
                <a:xfrm flipV="1">
                  <a:off x="8796113" y="5791665"/>
                  <a:ext cx="665820" cy="32441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stealth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5E77CB19-EE0B-1AFB-2667-E879028A0664}"/>
                    </a:ext>
                  </a:extLst>
                </p:cNvPr>
                <p:cNvCxnSpPr>
                  <a:cxnSpLocks/>
                  <a:stCxn id="47" idx="6"/>
                  <a:endCxn id="33" idx="5"/>
                </p:cNvCxnSpPr>
                <p:nvPr/>
              </p:nvCxnSpPr>
              <p:spPr>
                <a:xfrm flipH="1" flipV="1">
                  <a:off x="8027620" y="5791665"/>
                  <a:ext cx="665820" cy="32441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stealth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C6D88314-D5E6-8046-F0CD-3D8221088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0379" y="4667120"/>
                <a:ext cx="1468964" cy="1781509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0076C06-E1A3-B0BA-B04C-D56DF15790A1}"/>
                  </a:ext>
                </a:extLst>
              </p:cNvPr>
              <p:cNvSpPr txBox="1"/>
              <p:nvPr/>
            </p:nvSpPr>
            <p:spPr>
              <a:xfrm>
                <a:off x="4921231" y="1911883"/>
                <a:ext cx="1747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err="1"/>
                  <a:t>Imbens</a:t>
                </a:r>
                <a:r>
                  <a:rPr lang="en-GB" i="1" dirty="0"/>
                  <a:t> 2020 JER</a:t>
                </a: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4832874-BE74-89E8-136E-9C44725ADD18}"/>
                </a:ext>
              </a:extLst>
            </p:cNvPr>
            <p:cNvSpPr txBox="1"/>
            <p:nvPr/>
          </p:nvSpPr>
          <p:spPr>
            <a:xfrm>
              <a:off x="4991668" y="4227736"/>
              <a:ext cx="60950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Wright 1960 </a:t>
              </a:r>
              <a:r>
                <a:rPr lang="en-GB" i="1" dirty="0"/>
                <a:t>Biometrics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6460229-2F55-E849-1C2E-5E93810BEE4B}"/>
              </a:ext>
            </a:extLst>
          </p:cNvPr>
          <p:cNvSpPr txBox="1"/>
          <p:nvPr/>
        </p:nvSpPr>
        <p:spPr>
          <a:xfrm>
            <a:off x="1389083" y="18781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/>
              <a:t>Cyclic Graph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F2C7F-B37B-CE67-C779-6214F4BC6476}"/>
              </a:ext>
            </a:extLst>
          </p:cNvPr>
          <p:cNvSpPr txBox="1"/>
          <p:nvPr/>
        </p:nvSpPr>
        <p:spPr>
          <a:xfrm>
            <a:off x="4628444" y="1878137"/>
            <a:ext cx="236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Hypothetical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901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9FD2-6746-D55D-EF11-72143322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557" y="23240"/>
            <a:ext cx="10515600" cy="1325563"/>
          </a:xfrm>
        </p:spPr>
        <p:txBody>
          <a:bodyPr/>
          <a:lstStyle/>
          <a:p>
            <a:r>
              <a:rPr lang="en-US" noProof="0"/>
              <a:t>Complex model 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425532-E02C-01EA-061C-1EE86FCD72FB}"/>
              </a:ext>
            </a:extLst>
          </p:cNvPr>
          <p:cNvSpPr/>
          <p:nvPr/>
        </p:nvSpPr>
        <p:spPr>
          <a:xfrm>
            <a:off x="7797121" y="3353112"/>
            <a:ext cx="679284" cy="520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E2DD23B-2D3A-EEC1-CA74-7AB4C274D2BA}"/>
              </a:ext>
            </a:extLst>
          </p:cNvPr>
          <p:cNvGrpSpPr/>
          <p:nvPr/>
        </p:nvGrpSpPr>
        <p:grpSpPr>
          <a:xfrm>
            <a:off x="7695612" y="2052188"/>
            <a:ext cx="3291528" cy="1942667"/>
            <a:chOff x="5565316" y="1569239"/>
            <a:chExt cx="3291528" cy="1942667"/>
          </a:xfrm>
        </p:grpSpPr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1BE3929F-79B2-0503-71DB-DC4CD9B82E5B}"/>
                </a:ext>
              </a:extLst>
            </p:cNvPr>
            <p:cNvCxnSpPr>
              <a:cxnSpLocks/>
              <a:stCxn id="322" idx="4"/>
              <a:endCxn id="333" idx="4"/>
            </p:cNvCxnSpPr>
            <p:nvPr/>
          </p:nvCxnSpPr>
          <p:spPr>
            <a:xfrm flipV="1">
              <a:off x="8432157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or: Curved 285">
              <a:extLst>
                <a:ext uri="{FF2B5EF4-FFF2-40B4-BE49-F238E27FC236}">
                  <a16:creationId xmlns:a16="http://schemas.microsoft.com/office/drawing/2014/main" id="{2CE782A4-EAF0-EE95-59C1-C330FF540670}"/>
                </a:ext>
              </a:extLst>
            </p:cNvPr>
            <p:cNvCxnSpPr>
              <a:cxnSpLocks/>
            </p:cNvCxnSpPr>
            <p:nvPr/>
          </p:nvCxnSpPr>
          <p:spPr>
            <a:xfrm>
              <a:off x="8476351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032B5524-8BD3-6547-12DC-3BC51260DA8F}"/>
                </a:ext>
              </a:extLst>
            </p:cNvPr>
            <p:cNvCxnSpPr>
              <a:cxnSpLocks/>
              <a:stCxn id="333" idx="0"/>
              <a:endCxn id="321" idx="4"/>
            </p:cNvCxnSpPr>
            <p:nvPr/>
          </p:nvCxnSpPr>
          <p:spPr>
            <a:xfrm flipV="1">
              <a:off x="8432158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5D112980-E8F4-2842-5D05-BC3A5AA93B26}"/>
                </a:ext>
              </a:extLst>
            </p:cNvPr>
            <p:cNvCxnSpPr>
              <a:cxnSpLocks/>
              <a:stCxn id="324" idx="4"/>
              <a:endCxn id="334" idx="4"/>
            </p:cNvCxnSpPr>
            <p:nvPr/>
          </p:nvCxnSpPr>
          <p:spPr>
            <a:xfrm flipV="1">
              <a:off x="7398676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ctor: Curved 288">
              <a:extLst>
                <a:ext uri="{FF2B5EF4-FFF2-40B4-BE49-F238E27FC236}">
                  <a16:creationId xmlns:a16="http://schemas.microsoft.com/office/drawing/2014/main" id="{0A0B2DFF-89AD-7DD1-2BF9-A9EFC04BB3B3}"/>
                </a:ext>
              </a:extLst>
            </p:cNvPr>
            <p:cNvCxnSpPr>
              <a:cxnSpLocks/>
            </p:cNvCxnSpPr>
            <p:nvPr/>
          </p:nvCxnSpPr>
          <p:spPr>
            <a:xfrm>
              <a:off x="7442870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76D120CA-6194-BC86-5A12-45E48AD8DCFA}"/>
                </a:ext>
              </a:extLst>
            </p:cNvPr>
            <p:cNvCxnSpPr>
              <a:cxnSpLocks/>
              <a:stCxn id="334" idx="0"/>
              <a:endCxn id="323" idx="4"/>
            </p:cNvCxnSpPr>
            <p:nvPr/>
          </p:nvCxnSpPr>
          <p:spPr>
            <a:xfrm flipV="1">
              <a:off x="7398677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5A06528E-D577-8EC8-4290-0D09F6CCC869}"/>
                </a:ext>
              </a:extLst>
            </p:cNvPr>
            <p:cNvCxnSpPr>
              <a:cxnSpLocks/>
              <a:stCxn id="326" idx="4"/>
              <a:endCxn id="335" idx="4"/>
            </p:cNvCxnSpPr>
            <p:nvPr/>
          </p:nvCxnSpPr>
          <p:spPr>
            <a:xfrm flipV="1">
              <a:off x="6365195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ctor: Curved 291">
              <a:extLst>
                <a:ext uri="{FF2B5EF4-FFF2-40B4-BE49-F238E27FC236}">
                  <a16:creationId xmlns:a16="http://schemas.microsoft.com/office/drawing/2014/main" id="{CD4C55D6-806A-9538-52A4-F5F22B7217F7}"/>
                </a:ext>
              </a:extLst>
            </p:cNvPr>
            <p:cNvCxnSpPr>
              <a:cxnSpLocks/>
            </p:cNvCxnSpPr>
            <p:nvPr/>
          </p:nvCxnSpPr>
          <p:spPr>
            <a:xfrm>
              <a:off x="6409389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10D2F851-E1CD-8137-55C1-99CBE472C430}"/>
                </a:ext>
              </a:extLst>
            </p:cNvPr>
            <p:cNvCxnSpPr>
              <a:cxnSpLocks/>
              <a:stCxn id="335" idx="0"/>
              <a:endCxn id="325" idx="4"/>
            </p:cNvCxnSpPr>
            <p:nvPr/>
          </p:nvCxnSpPr>
          <p:spPr>
            <a:xfrm flipV="1">
              <a:off x="6365196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C180447B-57AE-25FF-D858-E62C20AF08D4}"/>
                </a:ext>
              </a:extLst>
            </p:cNvPr>
            <p:cNvCxnSpPr>
              <a:cxnSpLocks/>
              <a:stCxn id="333" idx="2"/>
              <a:endCxn id="334" idx="6"/>
            </p:cNvCxnSpPr>
            <p:nvPr/>
          </p:nvCxnSpPr>
          <p:spPr>
            <a:xfrm flipH="1">
              <a:off x="7450013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87C4CC25-1DEF-B27E-7343-B460E0853C7B}"/>
                </a:ext>
              </a:extLst>
            </p:cNvPr>
            <p:cNvCxnSpPr>
              <a:cxnSpLocks/>
              <a:stCxn id="334" idx="2"/>
              <a:endCxn id="335" idx="6"/>
            </p:cNvCxnSpPr>
            <p:nvPr/>
          </p:nvCxnSpPr>
          <p:spPr>
            <a:xfrm flipH="1">
              <a:off x="6416532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EE6340BA-E293-69F0-3088-37A8E68BDB16}"/>
                </a:ext>
              </a:extLst>
            </p:cNvPr>
            <p:cNvCxnSpPr>
              <a:cxnSpLocks/>
              <a:stCxn id="323" idx="2"/>
              <a:endCxn id="325" idx="6"/>
            </p:cNvCxnSpPr>
            <p:nvPr/>
          </p:nvCxnSpPr>
          <p:spPr>
            <a:xfrm flipH="1">
              <a:off x="6416532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FBB64E69-BBD2-BCDC-F46B-7FCC288E06ED}"/>
                </a:ext>
              </a:extLst>
            </p:cNvPr>
            <p:cNvCxnSpPr>
              <a:cxnSpLocks/>
              <a:stCxn id="321" idx="2"/>
              <a:endCxn id="323" idx="6"/>
            </p:cNvCxnSpPr>
            <p:nvPr/>
          </p:nvCxnSpPr>
          <p:spPr>
            <a:xfrm flipH="1">
              <a:off x="7450013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/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/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/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/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/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/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/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/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/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0F10446-98A3-AC5C-0D81-19B50763F26F}"/>
                </a:ext>
              </a:extLst>
            </p:cNvPr>
            <p:cNvSpPr/>
            <p:nvPr/>
          </p:nvSpPr>
          <p:spPr>
            <a:xfrm rot="10800000">
              <a:off x="8055786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620F7E94-F2E2-0146-40A5-41812BEF2A73}"/>
                </a:ext>
              </a:extLst>
            </p:cNvPr>
            <p:cNvSpPr/>
            <p:nvPr/>
          </p:nvSpPr>
          <p:spPr>
            <a:xfrm rot="10800000">
              <a:off x="7022305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BB91FB5-A725-140B-25C1-C081267B7473}"/>
                </a:ext>
              </a:extLst>
            </p:cNvPr>
            <p:cNvSpPr/>
            <p:nvPr/>
          </p:nvSpPr>
          <p:spPr>
            <a:xfrm rot="10800000">
              <a:off x="5988824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/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100" b="0" noProof="1">
                    <a:solidFill>
                      <a:srgbClr val="C55A1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/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2" name="Straight Arrow Connector 311">
              <a:extLst>
                <a:ext uri="{FF2B5EF4-FFF2-40B4-BE49-F238E27FC236}">
                  <a16:creationId xmlns:a16="http://schemas.microsoft.com/office/drawing/2014/main" id="{3D25D846-F5DB-C74D-576F-4090FED65358}"/>
                </a:ext>
              </a:extLst>
            </p:cNvPr>
            <p:cNvCxnSpPr>
              <a:cxnSpLocks/>
              <a:stCxn id="333" idx="3"/>
              <a:endCxn id="307" idx="3"/>
            </p:cNvCxnSpPr>
            <p:nvPr/>
          </p:nvCxnSpPr>
          <p:spPr>
            <a:xfrm flipH="1">
              <a:off x="8143423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D9768A2D-2775-0055-753B-79CB8A3026E9}"/>
                </a:ext>
              </a:extLst>
            </p:cNvPr>
            <p:cNvCxnSpPr>
              <a:cxnSpLocks/>
              <a:stCxn id="322" idx="5"/>
              <a:endCxn id="307" idx="1"/>
            </p:cNvCxnSpPr>
            <p:nvPr/>
          </p:nvCxnSpPr>
          <p:spPr>
            <a:xfrm flipH="1" flipV="1">
              <a:off x="8143423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6D7EADA8-91C7-85D2-102D-CB5A011AD643}"/>
                </a:ext>
              </a:extLst>
            </p:cNvPr>
            <p:cNvCxnSpPr>
              <a:cxnSpLocks/>
              <a:stCxn id="334" idx="3"/>
              <a:endCxn id="308" idx="3"/>
            </p:cNvCxnSpPr>
            <p:nvPr/>
          </p:nvCxnSpPr>
          <p:spPr>
            <a:xfrm flipH="1">
              <a:off x="7109942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08F7B88C-555C-47E9-ACBD-9EC2CFCFF1FB}"/>
                </a:ext>
              </a:extLst>
            </p:cNvPr>
            <p:cNvCxnSpPr>
              <a:cxnSpLocks/>
              <a:stCxn id="324" idx="5"/>
              <a:endCxn id="308" idx="1"/>
            </p:cNvCxnSpPr>
            <p:nvPr/>
          </p:nvCxnSpPr>
          <p:spPr>
            <a:xfrm flipH="1" flipV="1">
              <a:off x="7109942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B2726411-E5AE-8851-515D-3CC5666D4213}"/>
                </a:ext>
              </a:extLst>
            </p:cNvPr>
            <p:cNvCxnSpPr>
              <a:cxnSpLocks/>
              <a:stCxn id="335" idx="3"/>
              <a:endCxn id="309" idx="3"/>
            </p:cNvCxnSpPr>
            <p:nvPr/>
          </p:nvCxnSpPr>
          <p:spPr>
            <a:xfrm flipH="1">
              <a:off x="6076461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>
              <a:extLst>
                <a:ext uri="{FF2B5EF4-FFF2-40B4-BE49-F238E27FC236}">
                  <a16:creationId xmlns:a16="http://schemas.microsoft.com/office/drawing/2014/main" id="{DFB749EB-0C23-E615-D5EB-10CEC7023892}"/>
                </a:ext>
              </a:extLst>
            </p:cNvPr>
            <p:cNvCxnSpPr>
              <a:cxnSpLocks/>
              <a:stCxn id="326" idx="5"/>
              <a:endCxn id="309" idx="1"/>
            </p:cNvCxnSpPr>
            <p:nvPr/>
          </p:nvCxnSpPr>
          <p:spPr>
            <a:xfrm flipH="1" flipV="1">
              <a:off x="6076461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id="{1E9E632D-40A0-7AE7-4F0E-CE32E18B7959}"/>
                </a:ext>
              </a:extLst>
            </p:cNvPr>
            <p:cNvCxnSpPr>
              <a:cxnSpLocks/>
              <a:stCxn id="308" idx="6"/>
              <a:endCxn id="309" idx="2"/>
            </p:cNvCxnSpPr>
            <p:nvPr/>
          </p:nvCxnSpPr>
          <p:spPr>
            <a:xfrm flipH="1">
              <a:off x="6091497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A6A9C0C9-CA20-3C2C-B15B-ABE42B1DDF1F}"/>
                </a:ext>
              </a:extLst>
            </p:cNvPr>
            <p:cNvCxnSpPr>
              <a:cxnSpLocks/>
              <a:stCxn id="307" idx="6"/>
              <a:endCxn id="308" idx="2"/>
            </p:cNvCxnSpPr>
            <p:nvPr/>
          </p:nvCxnSpPr>
          <p:spPr>
            <a:xfrm flipH="1">
              <a:off x="7124978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DE08DF88-2E54-227E-F490-AB2B74C287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5316" y="2820860"/>
              <a:ext cx="414881" cy="6597"/>
            </a:xfrm>
            <a:prstGeom prst="straightConnector1">
              <a:avLst/>
            </a:prstGeom>
            <a:ln w="12700">
              <a:solidFill>
                <a:srgbClr val="C55A1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EA8C058-0862-B3B1-FDB5-2875174502A7}"/>
                </a:ext>
              </a:extLst>
            </p:cNvPr>
            <p:cNvSpPr/>
            <p:nvPr/>
          </p:nvSpPr>
          <p:spPr>
            <a:xfrm>
              <a:off x="8380821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C2709B7-FAF5-9688-A9CB-667F1DDC80E7}"/>
                </a:ext>
              </a:extLst>
            </p:cNvPr>
            <p:cNvSpPr/>
            <p:nvPr/>
          </p:nvSpPr>
          <p:spPr>
            <a:xfrm rot="10800000">
              <a:off x="8380821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5645931D-ABB6-1363-49BA-900AA7DB4B6D}"/>
                </a:ext>
              </a:extLst>
            </p:cNvPr>
            <p:cNvSpPr/>
            <p:nvPr/>
          </p:nvSpPr>
          <p:spPr>
            <a:xfrm>
              <a:off x="7347340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6EA14B5A-6C53-DA2D-1B8D-EEFB8BCC74D4}"/>
                </a:ext>
              </a:extLst>
            </p:cNvPr>
            <p:cNvSpPr/>
            <p:nvPr/>
          </p:nvSpPr>
          <p:spPr>
            <a:xfrm rot="10800000">
              <a:off x="7347340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B02D34E9-5465-FA37-BC00-BCCE132D0BB6}"/>
                </a:ext>
              </a:extLst>
            </p:cNvPr>
            <p:cNvSpPr/>
            <p:nvPr/>
          </p:nvSpPr>
          <p:spPr>
            <a:xfrm>
              <a:off x="6313859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45E07F2D-5BCC-3B28-52AF-35E0F498EDE0}"/>
                </a:ext>
              </a:extLst>
            </p:cNvPr>
            <p:cNvSpPr/>
            <p:nvPr/>
          </p:nvSpPr>
          <p:spPr>
            <a:xfrm rot="10800000">
              <a:off x="6313859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18403E06-AD3F-CA15-5EDD-D64B27D192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1865754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8ED8C898-02BA-846C-2947-290527F4EE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2342077"/>
              <a:ext cx="699330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E900E75A-5EF4-6E6C-888F-FEF9A4D5351E}"/>
                </a:ext>
              </a:extLst>
            </p:cNvPr>
            <p:cNvSpPr/>
            <p:nvPr/>
          </p:nvSpPr>
          <p:spPr>
            <a:xfrm>
              <a:off x="5585354" y="1677988"/>
              <a:ext cx="433582" cy="77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/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713593BE-C714-99CE-A9EE-50381F570B5D}"/>
                </a:ext>
              </a:extLst>
            </p:cNvPr>
            <p:cNvCxnSpPr>
              <a:cxnSpLocks/>
              <a:stCxn id="322" idx="6"/>
              <a:endCxn id="334" idx="5"/>
            </p:cNvCxnSpPr>
            <p:nvPr/>
          </p:nvCxnSpPr>
          <p:spPr>
            <a:xfrm flipH="1" flipV="1">
              <a:off x="7434977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59555174-5741-47E1-D1EF-EF4A20E11FBF}"/>
                </a:ext>
              </a:extLst>
            </p:cNvPr>
            <p:cNvCxnSpPr>
              <a:cxnSpLocks/>
              <a:stCxn id="324" idx="6"/>
              <a:endCxn id="335" idx="5"/>
            </p:cNvCxnSpPr>
            <p:nvPr/>
          </p:nvCxnSpPr>
          <p:spPr>
            <a:xfrm flipH="1" flipV="1">
              <a:off x="6401496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53B18036-5E26-130B-3C2E-D3BDBEA949EE}"/>
                </a:ext>
              </a:extLst>
            </p:cNvPr>
            <p:cNvSpPr/>
            <p:nvPr/>
          </p:nvSpPr>
          <p:spPr>
            <a:xfrm>
              <a:off x="8380821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DFE7F630-2854-5401-9051-0E06AEE3B51A}"/>
                </a:ext>
              </a:extLst>
            </p:cNvPr>
            <p:cNvSpPr/>
            <p:nvPr/>
          </p:nvSpPr>
          <p:spPr>
            <a:xfrm>
              <a:off x="7347340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CCAAEB92-534E-B397-01DC-A6CE04489712}"/>
                </a:ext>
              </a:extLst>
            </p:cNvPr>
            <p:cNvSpPr/>
            <p:nvPr/>
          </p:nvSpPr>
          <p:spPr>
            <a:xfrm>
              <a:off x="6313859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7" name="Rectangle 346">
            <a:extLst>
              <a:ext uri="{FF2B5EF4-FFF2-40B4-BE49-F238E27FC236}">
                <a16:creationId xmlns:a16="http://schemas.microsoft.com/office/drawing/2014/main" id="{AF59D92B-F16A-0E56-42F6-157270EFFDFA}"/>
              </a:ext>
            </a:extLst>
          </p:cNvPr>
          <p:cNvSpPr/>
          <p:nvPr/>
        </p:nvSpPr>
        <p:spPr>
          <a:xfrm>
            <a:off x="7480566" y="3017443"/>
            <a:ext cx="433582" cy="77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444B1D7-6C41-0235-8729-E4077DD57056}"/>
              </a:ext>
            </a:extLst>
          </p:cNvPr>
          <p:cNvGrpSpPr/>
          <p:nvPr/>
        </p:nvGrpSpPr>
        <p:grpSpPr>
          <a:xfrm>
            <a:off x="5069644" y="2070737"/>
            <a:ext cx="2542985" cy="1942667"/>
            <a:chOff x="4032772" y="2878037"/>
            <a:chExt cx="2542985" cy="1942667"/>
          </a:xfrm>
        </p:grpSpPr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CD45C31-BDDE-0941-54BD-4D6D5BFF9044}"/>
                </a:ext>
              </a:extLst>
            </p:cNvPr>
            <p:cNvSpPr/>
            <p:nvPr/>
          </p:nvSpPr>
          <p:spPr>
            <a:xfrm>
              <a:off x="6099734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C3A825BF-4D15-8AB8-3722-D2250DE17F99}"/>
                </a:ext>
              </a:extLst>
            </p:cNvPr>
            <p:cNvSpPr/>
            <p:nvPr/>
          </p:nvSpPr>
          <p:spPr>
            <a:xfrm>
              <a:off x="6099734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82CF714E-1759-B7B6-ABD5-6C29B8C2C20F}"/>
                </a:ext>
              </a:extLst>
            </p:cNvPr>
            <p:cNvSpPr/>
            <p:nvPr/>
          </p:nvSpPr>
          <p:spPr>
            <a:xfrm rot="10800000">
              <a:off x="6099734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4" name="Straight Arrow Connector 343">
              <a:extLst>
                <a:ext uri="{FF2B5EF4-FFF2-40B4-BE49-F238E27FC236}">
                  <a16:creationId xmlns:a16="http://schemas.microsoft.com/office/drawing/2014/main" id="{AA08ABB4-85F8-D102-FE38-00DB44BD2347}"/>
                </a:ext>
              </a:extLst>
            </p:cNvPr>
            <p:cNvCxnSpPr>
              <a:cxnSpLocks/>
              <a:stCxn id="343" idx="4"/>
              <a:endCxn id="342" idx="4"/>
            </p:cNvCxnSpPr>
            <p:nvPr/>
          </p:nvCxnSpPr>
          <p:spPr>
            <a:xfrm flipV="1">
              <a:off x="6151070" y="3713285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Connector: Curved 344">
              <a:extLst>
                <a:ext uri="{FF2B5EF4-FFF2-40B4-BE49-F238E27FC236}">
                  <a16:creationId xmlns:a16="http://schemas.microsoft.com/office/drawing/2014/main" id="{F6EFF6E4-1F36-1DAB-6CD3-DF4A9AD014D9}"/>
                </a:ext>
              </a:extLst>
            </p:cNvPr>
            <p:cNvCxnSpPr>
              <a:cxnSpLocks/>
            </p:cNvCxnSpPr>
            <p:nvPr/>
          </p:nvCxnSpPr>
          <p:spPr>
            <a:xfrm>
              <a:off x="6195264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>
              <a:extLst>
                <a:ext uri="{FF2B5EF4-FFF2-40B4-BE49-F238E27FC236}">
                  <a16:creationId xmlns:a16="http://schemas.microsoft.com/office/drawing/2014/main" id="{12F19319-455B-30D5-737B-C9BBE9409B27}"/>
                </a:ext>
              </a:extLst>
            </p:cNvPr>
            <p:cNvCxnSpPr>
              <a:cxnSpLocks/>
              <a:stCxn id="342" idx="0"/>
              <a:endCxn id="341" idx="4"/>
            </p:cNvCxnSpPr>
            <p:nvPr/>
          </p:nvCxnSpPr>
          <p:spPr>
            <a:xfrm flipV="1">
              <a:off x="6151071" y="322588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E82AB7C6-984B-272A-67D1-1E4E93BC4D93}"/>
                </a:ext>
              </a:extLst>
            </p:cNvPr>
            <p:cNvSpPr/>
            <p:nvPr/>
          </p:nvSpPr>
          <p:spPr>
            <a:xfrm>
              <a:off x="5066253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835D7D92-8633-112D-5955-127AF71BEA7F}"/>
                </a:ext>
              </a:extLst>
            </p:cNvPr>
            <p:cNvSpPr/>
            <p:nvPr/>
          </p:nvSpPr>
          <p:spPr>
            <a:xfrm>
              <a:off x="5066253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C3113511-8CCE-BDAE-B3FA-1443A560185E}"/>
                </a:ext>
              </a:extLst>
            </p:cNvPr>
            <p:cNvSpPr/>
            <p:nvPr/>
          </p:nvSpPr>
          <p:spPr>
            <a:xfrm rot="10800000">
              <a:off x="5066253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id="{85941205-D9EF-EE61-1A8F-0BDDD6ABAB36}"/>
                </a:ext>
              </a:extLst>
            </p:cNvPr>
            <p:cNvCxnSpPr>
              <a:cxnSpLocks/>
              <a:stCxn id="351" idx="4"/>
              <a:endCxn id="350" idx="4"/>
            </p:cNvCxnSpPr>
            <p:nvPr/>
          </p:nvCxnSpPr>
          <p:spPr>
            <a:xfrm flipV="1">
              <a:off x="5117589" y="3713285"/>
              <a:ext cx="1" cy="827663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or: Curved 352">
              <a:extLst>
                <a:ext uri="{FF2B5EF4-FFF2-40B4-BE49-F238E27FC236}">
                  <a16:creationId xmlns:a16="http://schemas.microsoft.com/office/drawing/2014/main" id="{8AE0B1C4-A8B6-E7F7-B33A-AB5797190DA9}"/>
                </a:ext>
              </a:extLst>
            </p:cNvPr>
            <p:cNvCxnSpPr>
              <a:cxnSpLocks/>
            </p:cNvCxnSpPr>
            <p:nvPr/>
          </p:nvCxnSpPr>
          <p:spPr>
            <a:xfrm>
              <a:off x="5161783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Arrow Connector 353">
              <a:extLst>
                <a:ext uri="{FF2B5EF4-FFF2-40B4-BE49-F238E27FC236}">
                  <a16:creationId xmlns:a16="http://schemas.microsoft.com/office/drawing/2014/main" id="{A38F70C3-150F-2BE5-5D6E-03432FC204C5}"/>
                </a:ext>
              </a:extLst>
            </p:cNvPr>
            <p:cNvCxnSpPr>
              <a:cxnSpLocks/>
              <a:stCxn id="350" idx="0"/>
              <a:endCxn id="349" idx="4"/>
            </p:cNvCxnSpPr>
            <p:nvPr/>
          </p:nvCxnSpPr>
          <p:spPr>
            <a:xfrm flipV="1">
              <a:off x="5117590" y="3225889"/>
              <a:ext cx="0" cy="384723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6067D5C0-B894-61A0-DE16-2040202FB91A}"/>
                </a:ext>
              </a:extLst>
            </p:cNvPr>
            <p:cNvSpPr/>
            <p:nvPr/>
          </p:nvSpPr>
          <p:spPr>
            <a:xfrm>
              <a:off x="4032772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666CAB0-E54E-58AD-26E5-822D5C53BD17}"/>
                </a:ext>
              </a:extLst>
            </p:cNvPr>
            <p:cNvSpPr/>
            <p:nvPr/>
          </p:nvSpPr>
          <p:spPr>
            <a:xfrm>
              <a:off x="4032772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83E3977E-6276-E91F-9E43-80BAC7A1227B}"/>
                </a:ext>
              </a:extLst>
            </p:cNvPr>
            <p:cNvSpPr/>
            <p:nvPr/>
          </p:nvSpPr>
          <p:spPr>
            <a:xfrm rot="10800000">
              <a:off x="4032772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8" name="Straight Arrow Connector 357">
              <a:extLst>
                <a:ext uri="{FF2B5EF4-FFF2-40B4-BE49-F238E27FC236}">
                  <a16:creationId xmlns:a16="http://schemas.microsoft.com/office/drawing/2014/main" id="{F1E01457-B319-ECE3-DD4A-F1A88EDA0884}"/>
                </a:ext>
              </a:extLst>
            </p:cNvPr>
            <p:cNvCxnSpPr>
              <a:cxnSpLocks/>
              <a:stCxn id="357" idx="4"/>
              <a:endCxn id="356" idx="4"/>
            </p:cNvCxnSpPr>
            <p:nvPr/>
          </p:nvCxnSpPr>
          <p:spPr>
            <a:xfrm flipV="1">
              <a:off x="4084108" y="3713285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ctor: Curved 358">
              <a:extLst>
                <a:ext uri="{FF2B5EF4-FFF2-40B4-BE49-F238E27FC236}">
                  <a16:creationId xmlns:a16="http://schemas.microsoft.com/office/drawing/2014/main" id="{259FC077-AB55-8A0F-BC73-E02BBF508264}"/>
                </a:ext>
              </a:extLst>
            </p:cNvPr>
            <p:cNvCxnSpPr>
              <a:cxnSpLocks/>
            </p:cNvCxnSpPr>
            <p:nvPr/>
          </p:nvCxnSpPr>
          <p:spPr>
            <a:xfrm>
              <a:off x="4128302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>
              <a:extLst>
                <a:ext uri="{FF2B5EF4-FFF2-40B4-BE49-F238E27FC236}">
                  <a16:creationId xmlns:a16="http://schemas.microsoft.com/office/drawing/2014/main" id="{EE0ED509-FCFD-7A1D-E369-7FD05B4658C6}"/>
                </a:ext>
              </a:extLst>
            </p:cNvPr>
            <p:cNvCxnSpPr>
              <a:cxnSpLocks/>
              <a:stCxn id="356" idx="0"/>
              <a:endCxn id="355" idx="4"/>
            </p:cNvCxnSpPr>
            <p:nvPr/>
          </p:nvCxnSpPr>
          <p:spPr>
            <a:xfrm flipV="1">
              <a:off x="4084109" y="322588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>
              <a:extLst>
                <a:ext uri="{FF2B5EF4-FFF2-40B4-BE49-F238E27FC236}">
                  <a16:creationId xmlns:a16="http://schemas.microsoft.com/office/drawing/2014/main" id="{16D50660-DB7B-7137-5B2C-6505C4BD42ED}"/>
                </a:ext>
              </a:extLst>
            </p:cNvPr>
            <p:cNvCxnSpPr>
              <a:cxnSpLocks/>
              <a:stCxn id="342" idx="3"/>
              <a:endCxn id="351" idx="3"/>
            </p:cNvCxnSpPr>
            <p:nvPr/>
          </p:nvCxnSpPr>
          <p:spPr>
            <a:xfrm flipH="1">
              <a:off x="5153890" y="3698249"/>
              <a:ext cx="960880" cy="857735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>
              <a:extLst>
                <a:ext uri="{FF2B5EF4-FFF2-40B4-BE49-F238E27FC236}">
                  <a16:creationId xmlns:a16="http://schemas.microsoft.com/office/drawing/2014/main" id="{E69EEF19-680F-66D5-CB7B-D33869ADFAE0}"/>
                </a:ext>
              </a:extLst>
            </p:cNvPr>
            <p:cNvCxnSpPr>
              <a:cxnSpLocks/>
              <a:stCxn id="350" idx="3"/>
              <a:endCxn id="357" idx="3"/>
            </p:cNvCxnSpPr>
            <p:nvPr/>
          </p:nvCxnSpPr>
          <p:spPr>
            <a:xfrm flipH="1">
              <a:off x="4120409" y="3698249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>
              <a:extLst>
                <a:ext uri="{FF2B5EF4-FFF2-40B4-BE49-F238E27FC236}">
                  <a16:creationId xmlns:a16="http://schemas.microsoft.com/office/drawing/2014/main" id="{44E5A157-A472-2D4A-F536-4EFCA987E44F}"/>
                </a:ext>
              </a:extLst>
            </p:cNvPr>
            <p:cNvCxnSpPr>
              <a:cxnSpLocks/>
              <a:stCxn id="349" idx="2"/>
              <a:endCxn id="355" idx="6"/>
            </p:cNvCxnSpPr>
            <p:nvPr/>
          </p:nvCxnSpPr>
          <p:spPr>
            <a:xfrm flipH="1">
              <a:off x="4135445" y="317455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>
              <a:extLst>
                <a:ext uri="{FF2B5EF4-FFF2-40B4-BE49-F238E27FC236}">
                  <a16:creationId xmlns:a16="http://schemas.microsoft.com/office/drawing/2014/main" id="{F8094A22-DA09-9BF8-4270-4F5A1B79995A}"/>
                </a:ext>
              </a:extLst>
            </p:cNvPr>
            <p:cNvCxnSpPr>
              <a:cxnSpLocks/>
              <a:stCxn id="341" idx="2"/>
              <a:endCxn id="349" idx="6"/>
            </p:cNvCxnSpPr>
            <p:nvPr/>
          </p:nvCxnSpPr>
          <p:spPr>
            <a:xfrm flipH="1">
              <a:off x="5168926" y="317455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>
              <a:extLst>
                <a:ext uri="{FF2B5EF4-FFF2-40B4-BE49-F238E27FC236}">
                  <a16:creationId xmlns:a16="http://schemas.microsoft.com/office/drawing/2014/main" id="{2227B2C3-CA6E-9663-8627-BE4EDED12A32}"/>
                </a:ext>
              </a:extLst>
            </p:cNvPr>
            <p:cNvCxnSpPr>
              <a:cxnSpLocks/>
              <a:stCxn id="343" idx="6"/>
              <a:endCxn id="351" idx="2"/>
            </p:cNvCxnSpPr>
            <p:nvPr/>
          </p:nvCxnSpPr>
          <p:spPr>
            <a:xfrm flipH="1">
              <a:off x="5168926" y="4592284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>
              <a:extLst>
                <a:ext uri="{FF2B5EF4-FFF2-40B4-BE49-F238E27FC236}">
                  <a16:creationId xmlns:a16="http://schemas.microsoft.com/office/drawing/2014/main" id="{5DB0DBF0-6DBC-F908-3448-9DB25D5801F3}"/>
                </a:ext>
              </a:extLst>
            </p:cNvPr>
            <p:cNvCxnSpPr>
              <a:cxnSpLocks/>
              <a:stCxn id="351" idx="6"/>
              <a:endCxn id="357" idx="2"/>
            </p:cNvCxnSpPr>
            <p:nvPr/>
          </p:nvCxnSpPr>
          <p:spPr>
            <a:xfrm flipH="1">
              <a:off x="4135445" y="4592284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DF95D788-6BE4-D1B6-21FC-3A3EA655AA13}"/>
                </a:ext>
              </a:extLst>
            </p:cNvPr>
            <p:cNvGrpSpPr/>
            <p:nvPr/>
          </p:nvGrpSpPr>
          <p:grpSpPr>
            <a:xfrm>
              <a:off x="6015318" y="2878037"/>
              <a:ext cx="560439" cy="1942667"/>
              <a:chOff x="6029607" y="2878037"/>
              <a:chExt cx="560439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26665A0D-C90C-EB0E-84D5-A3ADC5A98EFA}"/>
                      </a:ext>
                    </a:extLst>
                  </p:cNvPr>
                  <p:cNvSpPr/>
                  <p:nvPr/>
                </p:nvSpPr>
                <p:spPr>
                  <a:xfrm>
                    <a:off x="6039133" y="334870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26665A0D-C90C-EB0E-84D5-A3ADC5A98EF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133" y="3348709"/>
                    <a:ext cx="550913" cy="28557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8A4CD60C-D2E6-8603-F091-39C23B657471}"/>
                      </a:ext>
                    </a:extLst>
                  </p:cNvPr>
                  <p:cNvSpPr/>
                  <p:nvPr/>
                </p:nvSpPr>
                <p:spPr>
                  <a:xfrm>
                    <a:off x="6029607" y="287803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8A4CD60C-D2E6-8603-F091-39C23B6574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9607" y="2878037"/>
                    <a:ext cx="550913" cy="28557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EC59235F-69CE-760A-610E-094D9B8D1D2F}"/>
                      </a:ext>
                    </a:extLst>
                  </p:cNvPr>
                  <p:cNvSpPr/>
                  <p:nvPr/>
                </p:nvSpPr>
                <p:spPr>
                  <a:xfrm>
                    <a:off x="6039133" y="453513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EC59235F-69CE-760A-610E-094D9B8D1D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133" y="4535134"/>
                    <a:ext cx="550913" cy="28557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D102442E-04C4-3204-EE11-C6481DE9387F}"/>
                </a:ext>
              </a:extLst>
            </p:cNvPr>
            <p:cNvGrpSpPr/>
            <p:nvPr/>
          </p:nvGrpSpPr>
          <p:grpSpPr>
            <a:xfrm>
              <a:off x="5068799" y="2878037"/>
              <a:ext cx="550913" cy="1942667"/>
              <a:chOff x="5081289" y="2935187"/>
              <a:chExt cx="550913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76ED12C2-B937-AE3F-2BCB-A0A2F2FF5DD6}"/>
                      </a:ext>
                    </a:extLst>
                  </p:cNvPr>
                  <p:cNvSpPr/>
                  <p:nvPr/>
                </p:nvSpPr>
                <p:spPr>
                  <a:xfrm>
                    <a:off x="5081289" y="333888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76ED12C2-B937-AE3F-2BCB-A0A2F2FF5D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3338884"/>
                    <a:ext cx="550913" cy="28557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83731FCD-196D-D6C1-B15C-AA9CCDF06573}"/>
                      </a:ext>
                    </a:extLst>
                  </p:cNvPr>
                  <p:cNvSpPr/>
                  <p:nvPr/>
                </p:nvSpPr>
                <p:spPr>
                  <a:xfrm>
                    <a:off x="5081289" y="293518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83731FCD-196D-D6C1-B15C-AA9CCDF0657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2935187"/>
                    <a:ext cx="550913" cy="28557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4A66D9AE-E9EB-9C6C-7FD1-0FEF99DE7168}"/>
                      </a:ext>
                    </a:extLst>
                  </p:cNvPr>
                  <p:cNvSpPr/>
                  <p:nvPr/>
                </p:nvSpPr>
                <p:spPr>
                  <a:xfrm>
                    <a:off x="5081289" y="459228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4A66D9AE-E9EB-9C6C-7FD1-0FEF99DE716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4592284"/>
                    <a:ext cx="550913" cy="28557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E3C2E2A7-34C3-9724-1B93-CF142FC9BFEA}"/>
                </a:ext>
              </a:extLst>
            </p:cNvPr>
            <p:cNvGrpSpPr/>
            <p:nvPr/>
          </p:nvGrpSpPr>
          <p:grpSpPr>
            <a:xfrm>
              <a:off x="4036548" y="2878037"/>
              <a:ext cx="550913" cy="1942667"/>
              <a:chOff x="6191533" y="3030437"/>
              <a:chExt cx="550913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DD5A6696-D123-CFFD-D0A5-EB1F7307EA4F}"/>
                      </a:ext>
                    </a:extLst>
                  </p:cNvPr>
                  <p:cNvSpPr/>
                  <p:nvPr/>
                </p:nvSpPr>
                <p:spPr>
                  <a:xfrm>
                    <a:off x="6191533" y="350110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DD5A6696-D123-CFFD-D0A5-EB1F7307EA4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3501109"/>
                    <a:ext cx="550913" cy="28557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49697AEE-BFF1-313E-CD17-8C90CA30B3D1}"/>
                      </a:ext>
                    </a:extLst>
                  </p:cNvPr>
                  <p:cNvSpPr/>
                  <p:nvPr/>
                </p:nvSpPr>
                <p:spPr>
                  <a:xfrm>
                    <a:off x="6191533" y="303043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49697AEE-BFF1-313E-CD17-8C90CA30B3D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3030437"/>
                    <a:ext cx="550913" cy="28557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7F227871-10FA-A867-519F-B8AE0E8C1B43}"/>
                      </a:ext>
                    </a:extLst>
                  </p:cNvPr>
                  <p:cNvSpPr/>
                  <p:nvPr/>
                </p:nvSpPr>
                <p:spPr>
                  <a:xfrm>
                    <a:off x="6191533" y="468753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7F227871-10FA-A867-519F-B8AE0E8C1B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4687534"/>
                    <a:ext cx="550913" cy="28557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8C594E60-F120-2CA8-9DB5-8A3FB89C295F}"/>
              </a:ext>
            </a:extLst>
          </p:cNvPr>
          <p:cNvGrpSpPr/>
          <p:nvPr/>
        </p:nvGrpSpPr>
        <p:grpSpPr>
          <a:xfrm>
            <a:off x="4674522" y="2356307"/>
            <a:ext cx="398897" cy="1430539"/>
            <a:chOff x="3916566" y="2356307"/>
            <a:chExt cx="1156853" cy="1430539"/>
          </a:xfrm>
        </p:grpSpPr>
        <p:cxnSp>
          <p:nvCxnSpPr>
            <p:cNvPr id="379" name="Straight Arrow Connector 378">
              <a:extLst>
                <a:ext uri="{FF2B5EF4-FFF2-40B4-BE49-F238E27FC236}">
                  <a16:creationId xmlns:a16="http://schemas.microsoft.com/office/drawing/2014/main" id="{235CD07F-A47D-1285-EA66-58009CF921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8835" y="2356307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>
              <a:extLst>
                <a:ext uri="{FF2B5EF4-FFF2-40B4-BE49-F238E27FC236}">
                  <a16:creationId xmlns:a16="http://schemas.microsoft.com/office/drawing/2014/main" id="{560DB23B-BCCA-CB72-5104-C0C6FA933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8835" y="3786846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>
              <a:extLst>
                <a:ext uri="{FF2B5EF4-FFF2-40B4-BE49-F238E27FC236}">
                  <a16:creationId xmlns:a16="http://schemas.microsoft.com/office/drawing/2014/main" id="{3D0C3DF0-9D18-BA6E-F5A6-145B824726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6566" y="2882950"/>
              <a:ext cx="1156853" cy="30663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2" name="Rectangle 381">
            <a:extLst>
              <a:ext uri="{FF2B5EF4-FFF2-40B4-BE49-F238E27FC236}">
                <a16:creationId xmlns:a16="http://schemas.microsoft.com/office/drawing/2014/main" id="{CAC6B802-3555-A6A4-CBB7-57AE3EF97280}"/>
              </a:ext>
            </a:extLst>
          </p:cNvPr>
          <p:cNvSpPr/>
          <p:nvPr/>
        </p:nvSpPr>
        <p:spPr>
          <a:xfrm>
            <a:off x="4564957" y="2154975"/>
            <a:ext cx="226865" cy="180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A7BF84-7280-CAD0-77E2-7BDA436EA3EA}"/>
              </a:ext>
            </a:extLst>
          </p:cNvPr>
          <p:cNvSpPr/>
          <p:nvPr/>
        </p:nvSpPr>
        <p:spPr>
          <a:xfrm>
            <a:off x="3389486" y="229128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434F13-0E04-0FE4-BFC9-D49BF6F7FFE2}"/>
              </a:ext>
            </a:extLst>
          </p:cNvPr>
          <p:cNvSpPr/>
          <p:nvPr/>
        </p:nvSpPr>
        <p:spPr>
          <a:xfrm>
            <a:off x="3389486" y="277868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455799-A129-10A4-A056-12370337C7B2}"/>
              </a:ext>
            </a:extLst>
          </p:cNvPr>
          <p:cNvSpPr/>
          <p:nvPr/>
        </p:nvSpPr>
        <p:spPr>
          <a:xfrm rot="10800000">
            <a:off x="3389486" y="3709020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87CEE8-35E1-EF6D-7E93-0E4E4E2C1A7C}"/>
              </a:ext>
            </a:extLst>
          </p:cNvPr>
          <p:cNvCxnSpPr>
            <a:cxnSpLocks/>
            <a:stCxn id="6" idx="4"/>
            <a:endCxn id="5" idx="4"/>
          </p:cNvCxnSpPr>
          <p:nvPr/>
        </p:nvCxnSpPr>
        <p:spPr>
          <a:xfrm flipV="1">
            <a:off x="3440822" y="2881357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C5062F41-8090-F81A-45B4-B1967DD6F31E}"/>
              </a:ext>
            </a:extLst>
          </p:cNvPr>
          <p:cNvCxnSpPr>
            <a:cxnSpLocks/>
          </p:cNvCxnSpPr>
          <p:nvPr/>
        </p:nvCxnSpPr>
        <p:spPr>
          <a:xfrm>
            <a:off x="3485016" y="2810973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A9A0A7-018A-EF5A-B1DC-D9498BAF9CE2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flipV="1">
            <a:off x="3440823" y="2393961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CF1DAA3-FA14-2336-BDF3-2039F4482477}"/>
              </a:ext>
            </a:extLst>
          </p:cNvPr>
          <p:cNvSpPr/>
          <p:nvPr/>
        </p:nvSpPr>
        <p:spPr>
          <a:xfrm>
            <a:off x="1797864" y="2291288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7F3839-0EED-EE1F-3AF5-78B719F23F26}"/>
              </a:ext>
            </a:extLst>
          </p:cNvPr>
          <p:cNvCxnSpPr>
            <a:cxnSpLocks/>
            <a:stCxn id="49" idx="1"/>
            <a:endCxn id="10" idx="5"/>
          </p:cNvCxnSpPr>
          <p:nvPr/>
        </p:nvCxnSpPr>
        <p:spPr>
          <a:xfrm flipH="1" flipV="1">
            <a:off x="1885501" y="2378925"/>
            <a:ext cx="665310" cy="402644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F0AC9F-BA1B-B1D7-5D2D-FBC1DA95C677}"/>
              </a:ext>
            </a:extLst>
          </p:cNvPr>
          <p:cNvGrpSpPr/>
          <p:nvPr/>
        </p:nvGrpSpPr>
        <p:grpSpPr>
          <a:xfrm>
            <a:off x="3215909" y="1967816"/>
            <a:ext cx="694972" cy="2020960"/>
            <a:chOff x="5940446" y="2799744"/>
            <a:chExt cx="694972" cy="202096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FDCA7F-EFC2-B720-E041-79B2426CB5BF}"/>
                </a:ext>
              </a:extLst>
            </p:cNvPr>
            <p:cNvSpPr/>
            <p:nvPr/>
          </p:nvSpPr>
          <p:spPr>
            <a:xfrm>
              <a:off x="6084505" y="3348709"/>
              <a:ext cx="550913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price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6A49F3-7DE0-DD7E-FECF-0B8652864AA4}"/>
                    </a:ext>
                  </a:extLst>
                </p:cNvPr>
                <p:cNvSpPr/>
                <p:nvPr/>
              </p:nvSpPr>
              <p:spPr>
                <a:xfrm>
                  <a:off x="5940446" y="279974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𝑤𝑖𝑛𝑑</m:t>
                        </m:r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6A49F3-7DE0-DD7E-FECF-0B8652864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446" y="2799744"/>
                  <a:ext cx="550913" cy="28557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AD5E7C-F5A6-131D-5847-7366E029F517}"/>
                    </a:ext>
                  </a:extLst>
                </p:cNvPr>
                <p:cNvSpPr/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𝑑𝑒𝑚𝑎𝑛𝑑</m:t>
                        </m:r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6AD5E7C-F5A6-131D-5847-7366E029F5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133" y="4535134"/>
                  <a:ext cx="550913" cy="285570"/>
                </a:xfrm>
                <a:prstGeom prst="rect">
                  <a:avLst/>
                </a:prstGeom>
                <a:blipFill>
                  <a:blip r:embed="rId24"/>
                  <a:stretch>
                    <a:fillRect l="-14444" r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CE95975-8960-C674-90AA-FD0191094A64}"/>
              </a:ext>
            </a:extLst>
          </p:cNvPr>
          <p:cNvSpPr/>
          <p:nvPr/>
        </p:nvSpPr>
        <p:spPr>
          <a:xfrm>
            <a:off x="1376582" y="1986670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w</a:t>
            </a:r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eather</a:t>
            </a:r>
          </a:p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conditions</a:t>
            </a:r>
            <a:endParaRPr lang="de-DE" sz="1200" b="0" i="1" noProof="1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E33338-8C40-EE08-56D4-537C4FD54A6B}"/>
              </a:ext>
            </a:extLst>
          </p:cNvPr>
          <p:cNvCxnSpPr>
            <a:cxnSpLocks/>
            <a:stCxn id="4" idx="2"/>
            <a:endCxn id="10" idx="6"/>
          </p:cNvCxnSpPr>
          <p:nvPr/>
        </p:nvCxnSpPr>
        <p:spPr>
          <a:xfrm flipH="1">
            <a:off x="1900537" y="2342625"/>
            <a:ext cx="1488949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3B537B5-E082-2AA9-7179-CA3EFCB7CE5E}"/>
              </a:ext>
            </a:extLst>
          </p:cNvPr>
          <p:cNvSpPr/>
          <p:nvPr/>
        </p:nvSpPr>
        <p:spPr>
          <a:xfrm>
            <a:off x="2535775" y="2766533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BD8E410-35EF-83ED-95E5-3108B0CB5EBB}"/>
              </a:ext>
            </a:extLst>
          </p:cNvPr>
          <p:cNvSpPr/>
          <p:nvPr/>
        </p:nvSpPr>
        <p:spPr>
          <a:xfrm>
            <a:off x="2407343" y="2471108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temper-ature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F8E1447-FA28-527C-CBE0-FF77B88431EE}"/>
              </a:ext>
            </a:extLst>
          </p:cNvPr>
          <p:cNvCxnSpPr>
            <a:cxnSpLocks/>
            <a:stCxn id="6" idx="5"/>
            <a:endCxn id="49" idx="4"/>
          </p:cNvCxnSpPr>
          <p:nvPr/>
        </p:nvCxnSpPr>
        <p:spPr>
          <a:xfrm flipH="1" flipV="1">
            <a:off x="2587112" y="2869206"/>
            <a:ext cx="817410" cy="85485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B8D7B9A-4627-A000-C1D6-FABD0C8B8C68}"/>
              </a:ext>
            </a:extLst>
          </p:cNvPr>
          <p:cNvSpPr/>
          <p:nvPr/>
        </p:nvSpPr>
        <p:spPr>
          <a:xfrm>
            <a:off x="391333" y="3222098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clowdiness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E9B0325-26C1-DF55-8F17-46DA2DDFDC74}"/>
              </a:ext>
            </a:extLst>
          </p:cNvPr>
          <p:cNvSpPr/>
          <p:nvPr/>
        </p:nvSpPr>
        <p:spPr>
          <a:xfrm>
            <a:off x="2082990" y="3110217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D2B5300-1AD8-F3F4-4715-E2540C79A23B}"/>
              </a:ext>
            </a:extLst>
          </p:cNvPr>
          <p:cNvCxnSpPr>
            <a:cxnSpLocks/>
            <a:stCxn id="58" idx="0"/>
            <a:endCxn id="10" idx="4"/>
          </p:cNvCxnSpPr>
          <p:nvPr/>
        </p:nvCxnSpPr>
        <p:spPr>
          <a:xfrm flipH="1" flipV="1">
            <a:off x="1849201" y="2393961"/>
            <a:ext cx="285126" cy="716256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568966D1-8CA9-F352-41B1-A8C96087E560}"/>
              </a:ext>
            </a:extLst>
          </p:cNvPr>
          <p:cNvSpPr/>
          <p:nvPr/>
        </p:nvSpPr>
        <p:spPr>
          <a:xfrm>
            <a:off x="2260390" y="3374360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4103609-FB02-8B02-1DC7-358B5E3ED205}"/>
              </a:ext>
            </a:extLst>
          </p:cNvPr>
          <p:cNvSpPr/>
          <p:nvPr/>
        </p:nvSpPr>
        <p:spPr>
          <a:xfrm>
            <a:off x="533474" y="3570090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irradiation</a:t>
            </a:r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4145E803-012E-5FAD-DEEA-9151C4329C3B}"/>
              </a:ext>
            </a:extLst>
          </p:cNvPr>
          <p:cNvCxnSpPr>
            <a:cxnSpLocks/>
            <a:stCxn id="257" idx="1"/>
            <a:endCxn id="58" idx="5"/>
          </p:cNvCxnSpPr>
          <p:nvPr/>
        </p:nvCxnSpPr>
        <p:spPr>
          <a:xfrm flipH="1" flipV="1">
            <a:off x="2170627" y="3197854"/>
            <a:ext cx="104799" cy="191542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>
            <a:extLst>
              <a:ext uri="{FF2B5EF4-FFF2-40B4-BE49-F238E27FC236}">
                <a16:creationId xmlns:a16="http://schemas.microsoft.com/office/drawing/2014/main" id="{16F10BAD-A788-6A88-0B49-60FAA0400C80}"/>
              </a:ext>
            </a:extLst>
          </p:cNvPr>
          <p:cNvSpPr/>
          <p:nvPr/>
        </p:nvSpPr>
        <p:spPr>
          <a:xfrm>
            <a:off x="2645011" y="3282912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CDA3E6F6-3BF7-AB6F-6FB5-28B1907C98BB}"/>
              </a:ext>
            </a:extLst>
          </p:cNvPr>
          <p:cNvSpPr/>
          <p:nvPr/>
        </p:nvSpPr>
        <p:spPr>
          <a:xfrm>
            <a:off x="2388549" y="3427305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solar generation</a:t>
            </a:r>
          </a:p>
        </p:txBody>
      </p: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296B5D67-18A4-7640-5346-5D8EA73F8A2B}"/>
              </a:ext>
            </a:extLst>
          </p:cNvPr>
          <p:cNvCxnSpPr>
            <a:cxnSpLocks/>
            <a:stCxn id="5" idx="2"/>
            <a:endCxn id="263" idx="7"/>
          </p:cNvCxnSpPr>
          <p:nvPr/>
        </p:nvCxnSpPr>
        <p:spPr>
          <a:xfrm flipH="1">
            <a:off x="2732648" y="2830021"/>
            <a:ext cx="656838" cy="46792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917F3A4F-C373-3308-513A-D8F802ABD3A1}"/>
              </a:ext>
            </a:extLst>
          </p:cNvPr>
          <p:cNvCxnSpPr>
            <a:cxnSpLocks/>
            <a:stCxn id="263" idx="2"/>
            <a:endCxn id="257" idx="7"/>
          </p:cNvCxnSpPr>
          <p:nvPr/>
        </p:nvCxnSpPr>
        <p:spPr>
          <a:xfrm flipH="1">
            <a:off x="2348027" y="3334249"/>
            <a:ext cx="296984" cy="5514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71893F08-250F-7A9F-2386-E848320EF375}"/>
              </a:ext>
            </a:extLst>
          </p:cNvPr>
          <p:cNvCxnSpPr>
            <a:cxnSpLocks/>
            <a:endCxn id="257" idx="5"/>
          </p:cNvCxnSpPr>
          <p:nvPr/>
        </p:nvCxnSpPr>
        <p:spPr>
          <a:xfrm flipV="1">
            <a:off x="2330780" y="3461997"/>
            <a:ext cx="17247" cy="526779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val 276">
            <a:extLst>
              <a:ext uri="{FF2B5EF4-FFF2-40B4-BE49-F238E27FC236}">
                <a16:creationId xmlns:a16="http://schemas.microsoft.com/office/drawing/2014/main" id="{60E6B0B6-D40F-0D7B-D815-F2E13DF14C77}"/>
              </a:ext>
            </a:extLst>
          </p:cNvPr>
          <p:cNvSpPr/>
          <p:nvPr/>
        </p:nvSpPr>
        <p:spPr>
          <a:xfrm>
            <a:off x="2282554" y="3999862"/>
            <a:ext cx="102673" cy="102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0331ECC-B85F-CA94-3DA5-93AAC8A20598}"/>
              </a:ext>
            </a:extLst>
          </p:cNvPr>
          <p:cNvSpPr/>
          <p:nvPr/>
        </p:nvSpPr>
        <p:spPr>
          <a:xfrm>
            <a:off x="930857" y="4200889"/>
            <a:ext cx="910948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demand for lighting</a:t>
            </a:r>
          </a:p>
        </p:txBody>
      </p: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36ADE9C3-6349-5FB4-FE93-8EB143758E0B}"/>
              </a:ext>
            </a:extLst>
          </p:cNvPr>
          <p:cNvCxnSpPr>
            <a:cxnSpLocks/>
            <a:endCxn id="277" idx="6"/>
          </p:cNvCxnSpPr>
          <p:nvPr/>
        </p:nvCxnSpPr>
        <p:spPr>
          <a:xfrm flipH="1">
            <a:off x="2385227" y="3748684"/>
            <a:ext cx="1004258" cy="30251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C7757FF-432A-18F5-A690-EA315B5E5DBA}"/>
              </a:ext>
            </a:extLst>
          </p:cNvPr>
          <p:cNvCxnSpPr>
            <a:cxnSpLocks/>
            <a:stCxn id="342" idx="2"/>
            <a:endCxn id="350" idx="6"/>
          </p:cNvCxnSpPr>
          <p:nvPr/>
        </p:nvCxnSpPr>
        <p:spPr>
          <a:xfrm flipH="1">
            <a:off x="6205798" y="2854649"/>
            <a:ext cx="930808" cy="0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508FC3-FE2D-119B-9ACF-1A298CC5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DB946D7-5DEF-C659-C5BF-2F4C357D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55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B15B5-9413-B7B5-F3CF-50DF51C93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/>
              <a:t>Linear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F0DEB-C6E7-BF42-22FD-B74371F24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noProof="0"/>
              <a:t>log-log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AFD8AA9-4D9F-72D1-1D2D-B7227D996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526" y="2640316"/>
            <a:ext cx="5782553" cy="343973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D75867C-9D73-AC6B-F377-C018D959E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8704" y="2640316"/>
            <a:ext cx="5183189" cy="30796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AD67D95-54DB-7EAC-4BF4-078D0D3E43C1}"/>
              </a:ext>
            </a:extLst>
          </p:cNvPr>
          <p:cNvGrpSpPr/>
          <p:nvPr/>
        </p:nvGrpSpPr>
        <p:grpSpPr>
          <a:xfrm>
            <a:off x="5713430" y="-13962"/>
            <a:ext cx="3291528" cy="1942667"/>
            <a:chOff x="5565316" y="1569239"/>
            <a:chExt cx="3291528" cy="194266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C0AF75-3A42-B544-D596-FE6DAA4FDBEF}"/>
                </a:ext>
              </a:extLst>
            </p:cNvPr>
            <p:cNvCxnSpPr>
              <a:cxnSpLocks/>
              <a:stCxn id="49" idx="4"/>
              <a:endCxn id="60" idx="4"/>
            </p:cNvCxnSpPr>
            <p:nvPr/>
          </p:nvCxnSpPr>
          <p:spPr>
            <a:xfrm flipV="1">
              <a:off x="8432157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32E380CD-0165-04AB-58CC-0A969BD535A9}"/>
                </a:ext>
              </a:extLst>
            </p:cNvPr>
            <p:cNvCxnSpPr>
              <a:cxnSpLocks/>
            </p:cNvCxnSpPr>
            <p:nvPr/>
          </p:nvCxnSpPr>
          <p:spPr>
            <a:xfrm>
              <a:off x="8476351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1064CE9-E1D4-D13D-4BBA-853F21E71EF8}"/>
                </a:ext>
              </a:extLst>
            </p:cNvPr>
            <p:cNvCxnSpPr>
              <a:cxnSpLocks/>
              <a:stCxn id="60" idx="0"/>
              <a:endCxn id="48" idx="4"/>
            </p:cNvCxnSpPr>
            <p:nvPr/>
          </p:nvCxnSpPr>
          <p:spPr>
            <a:xfrm flipV="1">
              <a:off x="8432158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7A947EC-B3D2-BCE2-0B67-F8487D1E43BB}"/>
                </a:ext>
              </a:extLst>
            </p:cNvPr>
            <p:cNvCxnSpPr>
              <a:cxnSpLocks/>
              <a:stCxn id="51" idx="4"/>
              <a:endCxn id="61" idx="4"/>
            </p:cNvCxnSpPr>
            <p:nvPr/>
          </p:nvCxnSpPr>
          <p:spPr>
            <a:xfrm flipV="1">
              <a:off x="7398676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33AF5567-3546-5EB9-901F-EC11F33937E3}"/>
                </a:ext>
              </a:extLst>
            </p:cNvPr>
            <p:cNvCxnSpPr>
              <a:cxnSpLocks/>
            </p:cNvCxnSpPr>
            <p:nvPr/>
          </p:nvCxnSpPr>
          <p:spPr>
            <a:xfrm>
              <a:off x="7442870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960DED-6C80-BAF3-8F19-66AEAF352FC8}"/>
                </a:ext>
              </a:extLst>
            </p:cNvPr>
            <p:cNvCxnSpPr>
              <a:cxnSpLocks/>
              <a:stCxn id="61" idx="0"/>
              <a:endCxn id="50" idx="4"/>
            </p:cNvCxnSpPr>
            <p:nvPr/>
          </p:nvCxnSpPr>
          <p:spPr>
            <a:xfrm flipV="1">
              <a:off x="7398677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21CCE97-67D3-AB8C-764D-29BD0BB1D976}"/>
                </a:ext>
              </a:extLst>
            </p:cNvPr>
            <p:cNvCxnSpPr>
              <a:cxnSpLocks/>
              <a:stCxn id="53" idx="4"/>
              <a:endCxn id="62" idx="4"/>
            </p:cNvCxnSpPr>
            <p:nvPr/>
          </p:nvCxnSpPr>
          <p:spPr>
            <a:xfrm flipV="1">
              <a:off x="6365195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E0D543D0-8B21-8A4A-FAB9-6F69573F5A83}"/>
                </a:ext>
              </a:extLst>
            </p:cNvPr>
            <p:cNvCxnSpPr>
              <a:cxnSpLocks/>
            </p:cNvCxnSpPr>
            <p:nvPr/>
          </p:nvCxnSpPr>
          <p:spPr>
            <a:xfrm>
              <a:off x="6409389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EACD920-BD80-DAB6-0939-DC7F84161A7D}"/>
                </a:ext>
              </a:extLst>
            </p:cNvPr>
            <p:cNvCxnSpPr>
              <a:cxnSpLocks/>
              <a:stCxn id="62" idx="0"/>
              <a:endCxn id="52" idx="4"/>
            </p:cNvCxnSpPr>
            <p:nvPr/>
          </p:nvCxnSpPr>
          <p:spPr>
            <a:xfrm flipV="1">
              <a:off x="6365196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ED35617-F318-50FD-EC99-A9CE1F98E836}"/>
                </a:ext>
              </a:extLst>
            </p:cNvPr>
            <p:cNvCxnSpPr>
              <a:cxnSpLocks/>
              <a:stCxn id="60" idx="2"/>
              <a:endCxn id="61" idx="6"/>
            </p:cNvCxnSpPr>
            <p:nvPr/>
          </p:nvCxnSpPr>
          <p:spPr>
            <a:xfrm flipH="1">
              <a:off x="7450013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762A72A-5596-C3C3-D18A-730C8B6400B7}"/>
                </a:ext>
              </a:extLst>
            </p:cNvPr>
            <p:cNvCxnSpPr>
              <a:cxnSpLocks/>
              <a:stCxn id="61" idx="2"/>
              <a:endCxn id="62" idx="6"/>
            </p:cNvCxnSpPr>
            <p:nvPr/>
          </p:nvCxnSpPr>
          <p:spPr>
            <a:xfrm flipH="1">
              <a:off x="6416532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50D2CDF-0308-A1A8-5E13-D3737286A950}"/>
                </a:ext>
              </a:extLst>
            </p:cNvPr>
            <p:cNvCxnSpPr>
              <a:cxnSpLocks/>
              <a:stCxn id="50" idx="2"/>
              <a:endCxn id="52" idx="6"/>
            </p:cNvCxnSpPr>
            <p:nvPr/>
          </p:nvCxnSpPr>
          <p:spPr>
            <a:xfrm flipH="1">
              <a:off x="6416532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11A270F-83D4-E019-7485-4D94882E2C6D}"/>
                </a:ext>
              </a:extLst>
            </p:cNvPr>
            <p:cNvCxnSpPr>
              <a:cxnSpLocks/>
              <a:stCxn id="48" idx="2"/>
              <a:endCxn id="50" idx="6"/>
            </p:cNvCxnSpPr>
            <p:nvPr/>
          </p:nvCxnSpPr>
          <p:spPr>
            <a:xfrm flipH="1">
              <a:off x="7450013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89E9789-67AB-FD09-E5C2-F76E9D3A7231}"/>
                    </a:ext>
                  </a:extLst>
                </p:cNvPr>
                <p:cNvSpPr/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89E9789-67AB-FD09-E5C2-F76E9D3A72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A5BE43C-A92F-F561-0B81-A99D5DA7BE1B}"/>
                    </a:ext>
                  </a:extLst>
                </p:cNvPr>
                <p:cNvSpPr/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A5BE43C-A92F-F561-0B81-A99D5DA7BE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CC0B5D8-944E-60D9-E5A5-B8D21CFF5876}"/>
                    </a:ext>
                  </a:extLst>
                </p:cNvPr>
                <p:cNvSpPr/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CC0B5D8-944E-60D9-E5A5-B8D21CFF58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6CAC2A1-3628-29D2-C511-EC9890082442}"/>
                    </a:ext>
                  </a:extLst>
                </p:cNvPr>
                <p:cNvSpPr/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6CAC2A1-3628-29D2-C511-EC98900824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AB8BA85-8DF9-57A3-3610-325A639E2C7C}"/>
                    </a:ext>
                  </a:extLst>
                </p:cNvPr>
                <p:cNvSpPr/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AB8BA85-8DF9-57A3-3610-325A639E2C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D921FF-EF3B-6948-09DB-8DD43165C7E5}"/>
                    </a:ext>
                  </a:extLst>
                </p:cNvPr>
                <p:cNvSpPr/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D921FF-EF3B-6948-09DB-8DD43165C7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4743D26-8A52-BD79-0950-6F97C5904B20}"/>
                    </a:ext>
                  </a:extLst>
                </p:cNvPr>
                <p:cNvSpPr/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4743D26-8A52-BD79-0950-6F97C5904B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69EBCAF-25C9-8A11-E98F-9C1A5FEB6F65}"/>
                    </a:ext>
                  </a:extLst>
                </p:cNvPr>
                <p:cNvSpPr/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69EBCAF-25C9-8A11-E98F-9C1A5FEB6F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C3DD38F-E2CD-840B-59E4-6F07AB9A8879}"/>
                    </a:ext>
                  </a:extLst>
                </p:cNvPr>
                <p:cNvSpPr/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C3DD38F-E2CD-840B-59E4-6F07AB9A88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F55C99A-4411-D68A-25DA-A31F1F865139}"/>
                </a:ext>
              </a:extLst>
            </p:cNvPr>
            <p:cNvSpPr/>
            <p:nvPr/>
          </p:nvSpPr>
          <p:spPr>
            <a:xfrm rot="10800000">
              <a:off x="8055786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30BABED-F2D9-F3CE-ACC2-BBAF31BFAACC}"/>
                </a:ext>
              </a:extLst>
            </p:cNvPr>
            <p:cNvSpPr/>
            <p:nvPr/>
          </p:nvSpPr>
          <p:spPr>
            <a:xfrm rot="10800000">
              <a:off x="7022305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9CC82B7-0786-1C8A-85B4-75178B4C77BE}"/>
                </a:ext>
              </a:extLst>
            </p:cNvPr>
            <p:cNvSpPr/>
            <p:nvPr/>
          </p:nvSpPr>
          <p:spPr>
            <a:xfrm rot="10800000">
              <a:off x="5988824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6BD536F-83D6-FC63-D229-7914DF9A0103}"/>
                    </a:ext>
                  </a:extLst>
                </p:cNvPr>
                <p:cNvSpPr/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100" b="0" noProof="1">
                    <a:solidFill>
                      <a:srgbClr val="C55A1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6BD536F-83D6-FC63-D229-7914DF9A0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E52B8E5-E764-8C89-AAA1-DA1224101596}"/>
                    </a:ext>
                  </a:extLst>
                </p:cNvPr>
                <p:cNvSpPr/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E52B8E5-E764-8C89-AAA1-DA122410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9C7BA5B-0B2D-4299-B13A-93664CB34A1F}"/>
                </a:ext>
              </a:extLst>
            </p:cNvPr>
            <p:cNvCxnSpPr>
              <a:cxnSpLocks/>
              <a:stCxn id="60" idx="3"/>
              <a:endCxn id="34" idx="3"/>
            </p:cNvCxnSpPr>
            <p:nvPr/>
          </p:nvCxnSpPr>
          <p:spPr>
            <a:xfrm flipH="1">
              <a:off x="8143423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DE3B091-5F16-AEF1-0547-7428F74FB46F}"/>
                </a:ext>
              </a:extLst>
            </p:cNvPr>
            <p:cNvCxnSpPr>
              <a:cxnSpLocks/>
              <a:stCxn id="49" idx="5"/>
              <a:endCxn id="34" idx="1"/>
            </p:cNvCxnSpPr>
            <p:nvPr/>
          </p:nvCxnSpPr>
          <p:spPr>
            <a:xfrm flipH="1" flipV="1">
              <a:off x="8143423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62BF18-3310-AB6E-1CC0-7AC142F8B8FB}"/>
                </a:ext>
              </a:extLst>
            </p:cNvPr>
            <p:cNvCxnSpPr>
              <a:cxnSpLocks/>
              <a:stCxn id="61" idx="3"/>
              <a:endCxn id="35" idx="3"/>
            </p:cNvCxnSpPr>
            <p:nvPr/>
          </p:nvCxnSpPr>
          <p:spPr>
            <a:xfrm flipH="1">
              <a:off x="7109942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886B34E-A418-4156-46EA-DE06D64642EA}"/>
                </a:ext>
              </a:extLst>
            </p:cNvPr>
            <p:cNvCxnSpPr>
              <a:cxnSpLocks/>
              <a:stCxn id="51" idx="5"/>
              <a:endCxn id="35" idx="1"/>
            </p:cNvCxnSpPr>
            <p:nvPr/>
          </p:nvCxnSpPr>
          <p:spPr>
            <a:xfrm flipH="1" flipV="1">
              <a:off x="7109942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516A34D-F3BC-E814-C47A-D9CD725892B0}"/>
                </a:ext>
              </a:extLst>
            </p:cNvPr>
            <p:cNvCxnSpPr>
              <a:cxnSpLocks/>
              <a:stCxn id="62" idx="3"/>
              <a:endCxn id="36" idx="3"/>
            </p:cNvCxnSpPr>
            <p:nvPr/>
          </p:nvCxnSpPr>
          <p:spPr>
            <a:xfrm flipH="1">
              <a:off x="6076461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D14AE02-994A-9217-A611-EE78503F5A78}"/>
                </a:ext>
              </a:extLst>
            </p:cNvPr>
            <p:cNvCxnSpPr>
              <a:cxnSpLocks/>
              <a:stCxn id="53" idx="5"/>
              <a:endCxn id="36" idx="1"/>
            </p:cNvCxnSpPr>
            <p:nvPr/>
          </p:nvCxnSpPr>
          <p:spPr>
            <a:xfrm flipH="1" flipV="1">
              <a:off x="6076461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66AEABA-1EA6-FF3A-89CD-906980813DEC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 flipH="1">
              <a:off x="6091497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64EB95B-435C-A2C4-F875-BDD6C056E71C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H="1">
              <a:off x="7124978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104A3E0-9FBA-8B0A-F95F-8CDB42F5A9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5316" y="2820860"/>
              <a:ext cx="414881" cy="6597"/>
            </a:xfrm>
            <a:prstGeom prst="straightConnector1">
              <a:avLst/>
            </a:prstGeom>
            <a:ln w="12700">
              <a:solidFill>
                <a:srgbClr val="C55A1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794C3C7-C1B2-304E-87FB-DC271ECEAD3C}"/>
                </a:ext>
              </a:extLst>
            </p:cNvPr>
            <p:cNvSpPr/>
            <p:nvPr/>
          </p:nvSpPr>
          <p:spPr>
            <a:xfrm>
              <a:off x="8380821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B1899B3-1AA2-0DE7-0271-F96A7B7F46B3}"/>
                </a:ext>
              </a:extLst>
            </p:cNvPr>
            <p:cNvSpPr/>
            <p:nvPr/>
          </p:nvSpPr>
          <p:spPr>
            <a:xfrm rot="10800000">
              <a:off x="8380821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443896C-C3C7-BEBB-4E51-EC8BB8DD42CD}"/>
                </a:ext>
              </a:extLst>
            </p:cNvPr>
            <p:cNvSpPr/>
            <p:nvPr/>
          </p:nvSpPr>
          <p:spPr>
            <a:xfrm>
              <a:off x="7347340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EF48E78-DA62-4A4A-AC79-39EA1EBB10EE}"/>
                </a:ext>
              </a:extLst>
            </p:cNvPr>
            <p:cNvSpPr/>
            <p:nvPr/>
          </p:nvSpPr>
          <p:spPr>
            <a:xfrm rot="10800000">
              <a:off x="7347340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EF701DB-6646-00EC-32F6-609BA64C1B31}"/>
                </a:ext>
              </a:extLst>
            </p:cNvPr>
            <p:cNvSpPr/>
            <p:nvPr/>
          </p:nvSpPr>
          <p:spPr>
            <a:xfrm>
              <a:off x="6313859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CFFFF89-786B-98F9-98D5-B87762851AB1}"/>
                </a:ext>
              </a:extLst>
            </p:cNvPr>
            <p:cNvSpPr/>
            <p:nvPr/>
          </p:nvSpPr>
          <p:spPr>
            <a:xfrm rot="10800000">
              <a:off x="6313859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E1BCFDA-99F8-0976-D6BE-AF05EE85F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1865754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B9265AF-CBC4-AACF-036E-09CBBB388D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2342077"/>
              <a:ext cx="699330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747F99-42D0-7D40-8CC0-CDD2256AF1C3}"/>
                </a:ext>
              </a:extLst>
            </p:cNvPr>
            <p:cNvSpPr/>
            <p:nvPr/>
          </p:nvSpPr>
          <p:spPr>
            <a:xfrm>
              <a:off x="5585354" y="1677988"/>
              <a:ext cx="433582" cy="77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DE405093-E80D-2E7D-5746-2C95626F3F33}"/>
                    </a:ext>
                  </a:extLst>
                </p:cNvPr>
                <p:cNvSpPr/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DE405093-E80D-2E7D-5746-2C95626F3F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8F74E59-8BA3-2301-1B61-B3D0323E8762}"/>
                </a:ext>
              </a:extLst>
            </p:cNvPr>
            <p:cNvCxnSpPr>
              <a:cxnSpLocks/>
              <a:stCxn id="49" idx="6"/>
              <a:endCxn id="61" idx="5"/>
            </p:cNvCxnSpPr>
            <p:nvPr/>
          </p:nvCxnSpPr>
          <p:spPr>
            <a:xfrm flipH="1" flipV="1">
              <a:off x="7434977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3E1951F-537B-7A13-4C69-1CC363CCC416}"/>
                </a:ext>
              </a:extLst>
            </p:cNvPr>
            <p:cNvCxnSpPr>
              <a:cxnSpLocks/>
              <a:stCxn id="51" idx="6"/>
              <a:endCxn id="62" idx="5"/>
            </p:cNvCxnSpPr>
            <p:nvPr/>
          </p:nvCxnSpPr>
          <p:spPr>
            <a:xfrm flipH="1" flipV="1">
              <a:off x="6401496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335C2B9-4FC8-3808-E3F5-02E620580E40}"/>
                </a:ext>
              </a:extLst>
            </p:cNvPr>
            <p:cNvSpPr/>
            <p:nvPr/>
          </p:nvSpPr>
          <p:spPr>
            <a:xfrm>
              <a:off x="8380821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A26BEF6-A7F1-14A6-E7E1-84D78A79DFDC}"/>
                </a:ext>
              </a:extLst>
            </p:cNvPr>
            <p:cNvSpPr/>
            <p:nvPr/>
          </p:nvSpPr>
          <p:spPr>
            <a:xfrm>
              <a:off x="7347340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45C7D35-D465-3275-2D51-8A48BDD18E1D}"/>
                </a:ext>
              </a:extLst>
            </p:cNvPr>
            <p:cNvSpPr/>
            <p:nvPr/>
          </p:nvSpPr>
          <p:spPr>
            <a:xfrm>
              <a:off x="6313859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8D4190A-EA35-9AA8-8B8B-50742415DDA8}"/>
              </a:ext>
            </a:extLst>
          </p:cNvPr>
          <p:cNvGrpSpPr/>
          <p:nvPr/>
        </p:nvGrpSpPr>
        <p:grpSpPr>
          <a:xfrm>
            <a:off x="3087462" y="4587"/>
            <a:ext cx="2542985" cy="1942667"/>
            <a:chOff x="4032772" y="2878037"/>
            <a:chExt cx="2542985" cy="194266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0CDA780-F4F2-70C7-B4B8-FA5AD03ECA4C}"/>
                </a:ext>
              </a:extLst>
            </p:cNvPr>
            <p:cNvSpPr/>
            <p:nvPr/>
          </p:nvSpPr>
          <p:spPr>
            <a:xfrm>
              <a:off x="6099734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852375A-89B8-4240-DAFD-3315F5BD3E27}"/>
                </a:ext>
              </a:extLst>
            </p:cNvPr>
            <p:cNvSpPr/>
            <p:nvPr/>
          </p:nvSpPr>
          <p:spPr>
            <a:xfrm>
              <a:off x="6099734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D688201-B981-E7D2-54D0-BF8F55C88FBE}"/>
                </a:ext>
              </a:extLst>
            </p:cNvPr>
            <p:cNvSpPr/>
            <p:nvPr/>
          </p:nvSpPr>
          <p:spPr>
            <a:xfrm rot="10800000">
              <a:off x="6099734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1271A86-805A-393F-D281-E98C9CA41737}"/>
                </a:ext>
              </a:extLst>
            </p:cNvPr>
            <p:cNvCxnSpPr>
              <a:cxnSpLocks/>
              <a:stCxn id="67" idx="4"/>
              <a:endCxn id="66" idx="4"/>
            </p:cNvCxnSpPr>
            <p:nvPr/>
          </p:nvCxnSpPr>
          <p:spPr>
            <a:xfrm flipV="1">
              <a:off x="6151070" y="3713285"/>
              <a:ext cx="1" cy="827663"/>
            </a:xfrm>
            <a:prstGeom prst="straightConnector1">
              <a:avLst/>
            </a:prstGeom>
            <a:ln>
              <a:headEnd type="stealth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DCA2FF21-B695-F6B1-2219-5E911944A8F6}"/>
                </a:ext>
              </a:extLst>
            </p:cNvPr>
            <p:cNvCxnSpPr>
              <a:cxnSpLocks/>
            </p:cNvCxnSpPr>
            <p:nvPr/>
          </p:nvCxnSpPr>
          <p:spPr>
            <a:xfrm>
              <a:off x="6195264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901A69E-4C69-0019-8CAF-271232577649}"/>
                </a:ext>
              </a:extLst>
            </p:cNvPr>
            <p:cNvCxnSpPr>
              <a:cxnSpLocks/>
              <a:stCxn id="66" idx="0"/>
              <a:endCxn id="65" idx="4"/>
            </p:cNvCxnSpPr>
            <p:nvPr/>
          </p:nvCxnSpPr>
          <p:spPr>
            <a:xfrm flipV="1">
              <a:off x="6151071" y="322588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DEB7C39-565F-CF03-7202-A61E10382E4D}"/>
                </a:ext>
              </a:extLst>
            </p:cNvPr>
            <p:cNvSpPr/>
            <p:nvPr/>
          </p:nvSpPr>
          <p:spPr>
            <a:xfrm>
              <a:off x="5066253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141FBE2-B10C-7FF1-92B5-D8974A70EB83}"/>
                </a:ext>
              </a:extLst>
            </p:cNvPr>
            <p:cNvSpPr/>
            <p:nvPr/>
          </p:nvSpPr>
          <p:spPr>
            <a:xfrm>
              <a:off x="5066253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C819608-B50D-224F-1FB6-0AF50D4E1D30}"/>
                </a:ext>
              </a:extLst>
            </p:cNvPr>
            <p:cNvSpPr/>
            <p:nvPr/>
          </p:nvSpPr>
          <p:spPr>
            <a:xfrm rot="10800000">
              <a:off x="5066253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9653E0F-9224-03E0-05DF-E75266003626}"/>
                </a:ext>
              </a:extLst>
            </p:cNvPr>
            <p:cNvCxnSpPr>
              <a:cxnSpLocks/>
              <a:stCxn id="73" idx="4"/>
              <a:endCxn id="72" idx="4"/>
            </p:cNvCxnSpPr>
            <p:nvPr/>
          </p:nvCxnSpPr>
          <p:spPr>
            <a:xfrm flipV="1">
              <a:off x="5117589" y="3713285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or: Curved 74">
              <a:extLst>
                <a:ext uri="{FF2B5EF4-FFF2-40B4-BE49-F238E27FC236}">
                  <a16:creationId xmlns:a16="http://schemas.microsoft.com/office/drawing/2014/main" id="{7ADE8D47-D568-636C-5FAD-1B92EE105EC4}"/>
                </a:ext>
              </a:extLst>
            </p:cNvPr>
            <p:cNvCxnSpPr>
              <a:cxnSpLocks/>
            </p:cNvCxnSpPr>
            <p:nvPr/>
          </p:nvCxnSpPr>
          <p:spPr>
            <a:xfrm>
              <a:off x="5161783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5E577CE-1284-6275-AE81-D48809A42E00}"/>
                </a:ext>
              </a:extLst>
            </p:cNvPr>
            <p:cNvCxnSpPr>
              <a:cxnSpLocks/>
              <a:stCxn id="72" idx="0"/>
              <a:endCxn id="71" idx="4"/>
            </p:cNvCxnSpPr>
            <p:nvPr/>
          </p:nvCxnSpPr>
          <p:spPr>
            <a:xfrm flipV="1">
              <a:off x="5117590" y="322588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5D5EDE5-EBDE-BD07-B2A6-E8F35D387D96}"/>
                </a:ext>
              </a:extLst>
            </p:cNvPr>
            <p:cNvSpPr/>
            <p:nvPr/>
          </p:nvSpPr>
          <p:spPr>
            <a:xfrm>
              <a:off x="4032772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8E9D4E2-DF8B-DFD7-632F-9B45BA5C6025}"/>
                </a:ext>
              </a:extLst>
            </p:cNvPr>
            <p:cNvSpPr/>
            <p:nvPr/>
          </p:nvSpPr>
          <p:spPr>
            <a:xfrm>
              <a:off x="4032772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9FED5AC-5F38-A54D-BA19-AF4C8F3A068A}"/>
                </a:ext>
              </a:extLst>
            </p:cNvPr>
            <p:cNvSpPr/>
            <p:nvPr/>
          </p:nvSpPr>
          <p:spPr>
            <a:xfrm rot="10800000">
              <a:off x="4032772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7DCC0A5-321D-0686-AB26-5D22E10197C2}"/>
                </a:ext>
              </a:extLst>
            </p:cNvPr>
            <p:cNvCxnSpPr>
              <a:cxnSpLocks/>
              <a:stCxn id="79" idx="4"/>
              <a:endCxn id="78" idx="4"/>
            </p:cNvCxnSpPr>
            <p:nvPr/>
          </p:nvCxnSpPr>
          <p:spPr>
            <a:xfrm flipV="1">
              <a:off x="4084108" y="3713285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or: Curved 80">
              <a:extLst>
                <a:ext uri="{FF2B5EF4-FFF2-40B4-BE49-F238E27FC236}">
                  <a16:creationId xmlns:a16="http://schemas.microsoft.com/office/drawing/2014/main" id="{4722A65D-42A9-0527-0273-64752B54085C}"/>
                </a:ext>
              </a:extLst>
            </p:cNvPr>
            <p:cNvCxnSpPr>
              <a:cxnSpLocks/>
            </p:cNvCxnSpPr>
            <p:nvPr/>
          </p:nvCxnSpPr>
          <p:spPr>
            <a:xfrm>
              <a:off x="4128302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F0A87225-0BB8-41ED-E617-31E1203BEDDF}"/>
                </a:ext>
              </a:extLst>
            </p:cNvPr>
            <p:cNvCxnSpPr>
              <a:cxnSpLocks/>
              <a:stCxn id="78" idx="0"/>
              <a:endCxn id="77" idx="4"/>
            </p:cNvCxnSpPr>
            <p:nvPr/>
          </p:nvCxnSpPr>
          <p:spPr>
            <a:xfrm flipV="1">
              <a:off x="4084109" y="322588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C8D7CB0-DDEC-6F6B-5712-402BAA009646}"/>
                </a:ext>
              </a:extLst>
            </p:cNvPr>
            <p:cNvCxnSpPr>
              <a:cxnSpLocks/>
              <a:stCxn id="66" idx="3"/>
              <a:endCxn id="73" idx="3"/>
            </p:cNvCxnSpPr>
            <p:nvPr/>
          </p:nvCxnSpPr>
          <p:spPr>
            <a:xfrm flipH="1">
              <a:off x="5153890" y="3698249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2574A01-FC15-25FA-C2D5-35FC70118876}"/>
                </a:ext>
              </a:extLst>
            </p:cNvPr>
            <p:cNvCxnSpPr>
              <a:cxnSpLocks/>
              <a:stCxn id="72" idx="3"/>
              <a:endCxn id="79" idx="3"/>
            </p:cNvCxnSpPr>
            <p:nvPr/>
          </p:nvCxnSpPr>
          <p:spPr>
            <a:xfrm flipH="1">
              <a:off x="4120409" y="3698249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FE9B1FD-E20E-E211-5EBA-DA1BB68749D0}"/>
                </a:ext>
              </a:extLst>
            </p:cNvPr>
            <p:cNvCxnSpPr>
              <a:cxnSpLocks/>
              <a:stCxn id="71" idx="2"/>
              <a:endCxn id="77" idx="6"/>
            </p:cNvCxnSpPr>
            <p:nvPr/>
          </p:nvCxnSpPr>
          <p:spPr>
            <a:xfrm flipH="1">
              <a:off x="4135445" y="317455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34E598B5-4185-0C58-DC73-9657BE294B00}"/>
                </a:ext>
              </a:extLst>
            </p:cNvPr>
            <p:cNvCxnSpPr>
              <a:cxnSpLocks/>
              <a:stCxn id="65" idx="2"/>
              <a:endCxn id="71" idx="6"/>
            </p:cNvCxnSpPr>
            <p:nvPr/>
          </p:nvCxnSpPr>
          <p:spPr>
            <a:xfrm flipH="1">
              <a:off x="5168926" y="317455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1752D6E-90D5-5CB5-9F3F-859EC66916FF}"/>
                </a:ext>
              </a:extLst>
            </p:cNvPr>
            <p:cNvCxnSpPr>
              <a:cxnSpLocks/>
              <a:stCxn id="67" idx="6"/>
              <a:endCxn id="73" idx="2"/>
            </p:cNvCxnSpPr>
            <p:nvPr/>
          </p:nvCxnSpPr>
          <p:spPr>
            <a:xfrm flipH="1">
              <a:off x="5168926" y="4592284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8EDF344-FAF8-4094-183F-22E1ABBDE01D}"/>
                </a:ext>
              </a:extLst>
            </p:cNvPr>
            <p:cNvCxnSpPr>
              <a:cxnSpLocks/>
              <a:stCxn id="73" idx="6"/>
              <a:endCxn id="79" idx="2"/>
            </p:cNvCxnSpPr>
            <p:nvPr/>
          </p:nvCxnSpPr>
          <p:spPr>
            <a:xfrm flipH="1">
              <a:off x="4135445" y="4592284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9AA631F-B8E4-9D1A-5D6C-39F6C685DE10}"/>
                </a:ext>
              </a:extLst>
            </p:cNvPr>
            <p:cNvGrpSpPr/>
            <p:nvPr/>
          </p:nvGrpSpPr>
          <p:grpSpPr>
            <a:xfrm>
              <a:off x="6015318" y="2878037"/>
              <a:ext cx="560439" cy="1942667"/>
              <a:chOff x="6029607" y="2878037"/>
              <a:chExt cx="560439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C86B7198-753F-89BB-4F64-EB3A518BE7CA}"/>
                      </a:ext>
                    </a:extLst>
                  </p:cNvPr>
                  <p:cNvSpPr/>
                  <p:nvPr/>
                </p:nvSpPr>
                <p:spPr>
                  <a:xfrm>
                    <a:off x="6039133" y="334870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C86B7198-753F-89BB-4F64-EB3A518BE7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133" y="3348709"/>
                    <a:ext cx="550913" cy="28557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ECC3C378-B4A8-E0FB-8131-76197EC6DD4E}"/>
                      </a:ext>
                    </a:extLst>
                  </p:cNvPr>
                  <p:cNvSpPr/>
                  <p:nvPr/>
                </p:nvSpPr>
                <p:spPr>
                  <a:xfrm>
                    <a:off x="6029607" y="287803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ECC3C378-B4A8-E0FB-8131-76197EC6DD4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9607" y="2878037"/>
                    <a:ext cx="550913" cy="28557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8C5F2FDD-A2BE-5833-D3A8-15A0FB9F77E6}"/>
                      </a:ext>
                    </a:extLst>
                  </p:cNvPr>
                  <p:cNvSpPr/>
                  <p:nvPr/>
                </p:nvSpPr>
                <p:spPr>
                  <a:xfrm>
                    <a:off x="6039133" y="453513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8C5F2FDD-A2BE-5833-D3A8-15A0FB9F77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133" y="4535134"/>
                    <a:ext cx="550913" cy="28557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1F379E2-F536-9028-A304-A64F25282B5B}"/>
                </a:ext>
              </a:extLst>
            </p:cNvPr>
            <p:cNvGrpSpPr/>
            <p:nvPr/>
          </p:nvGrpSpPr>
          <p:grpSpPr>
            <a:xfrm>
              <a:off x="5068799" y="2878037"/>
              <a:ext cx="550913" cy="1942667"/>
              <a:chOff x="5081289" y="2935187"/>
              <a:chExt cx="550913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90B02EFD-4843-E06F-6BF4-9CE4D19E07F6}"/>
                      </a:ext>
                    </a:extLst>
                  </p:cNvPr>
                  <p:cNvSpPr/>
                  <p:nvPr/>
                </p:nvSpPr>
                <p:spPr>
                  <a:xfrm>
                    <a:off x="5081289" y="340585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90B02EFD-4843-E06F-6BF4-9CE4D19E07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3405859"/>
                    <a:ext cx="550913" cy="28557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88672FBC-0EBE-4E36-35B4-62000439E8CB}"/>
                      </a:ext>
                    </a:extLst>
                  </p:cNvPr>
                  <p:cNvSpPr/>
                  <p:nvPr/>
                </p:nvSpPr>
                <p:spPr>
                  <a:xfrm>
                    <a:off x="5081289" y="293518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88672FBC-0EBE-4E36-35B4-62000439E8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2935187"/>
                    <a:ext cx="550913" cy="28557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9291EA12-CACA-9914-B9C7-BC31B32622A5}"/>
                      </a:ext>
                    </a:extLst>
                  </p:cNvPr>
                  <p:cNvSpPr/>
                  <p:nvPr/>
                </p:nvSpPr>
                <p:spPr>
                  <a:xfrm>
                    <a:off x="5081289" y="459228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9291EA12-CACA-9914-B9C7-BC31B32622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4592284"/>
                    <a:ext cx="550913" cy="28557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2458349-E58D-6F19-E5C0-C60E18A97E51}"/>
                </a:ext>
              </a:extLst>
            </p:cNvPr>
            <p:cNvGrpSpPr/>
            <p:nvPr/>
          </p:nvGrpSpPr>
          <p:grpSpPr>
            <a:xfrm>
              <a:off x="4036548" y="2878037"/>
              <a:ext cx="550913" cy="1942667"/>
              <a:chOff x="6191533" y="3030437"/>
              <a:chExt cx="550913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CD9C998-225F-3D79-7363-ED28002E4AD7}"/>
                      </a:ext>
                    </a:extLst>
                  </p:cNvPr>
                  <p:cNvSpPr/>
                  <p:nvPr/>
                </p:nvSpPr>
                <p:spPr>
                  <a:xfrm>
                    <a:off x="6191533" y="350110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CD9C998-225F-3D79-7363-ED28002E4AD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3501109"/>
                    <a:ext cx="550913" cy="28557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0D57CDCB-E5DD-6649-2253-9A1616E73B60}"/>
                      </a:ext>
                    </a:extLst>
                  </p:cNvPr>
                  <p:cNvSpPr/>
                  <p:nvPr/>
                </p:nvSpPr>
                <p:spPr>
                  <a:xfrm>
                    <a:off x="6191533" y="303043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0D57CDCB-E5DD-6649-2253-9A1616E73B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3030437"/>
                    <a:ext cx="550913" cy="28557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40D68D73-E4E4-DB99-F664-2E2F6D0B5DA3}"/>
                      </a:ext>
                    </a:extLst>
                  </p:cNvPr>
                  <p:cNvSpPr/>
                  <p:nvPr/>
                </p:nvSpPr>
                <p:spPr>
                  <a:xfrm>
                    <a:off x="6191533" y="468753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40D68D73-E4E4-DB99-F664-2E2F6D0B5D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4687534"/>
                    <a:ext cx="550913" cy="28557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1F506EEC-8130-A433-B9E0-77A9E548F4C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28440" y="5719918"/>
            <a:ext cx="7116168" cy="41915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B55E04B-FA07-587F-6AF9-DF4A93EF59D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55064" y="5703233"/>
            <a:ext cx="6963747" cy="90500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ACDF7-F1F6-C3B7-409E-D699CBDC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5E69C-5731-A243-67FF-287B0240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59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E485A62-BADF-87F6-F1AE-A74879D790F3}"/>
              </a:ext>
            </a:extLst>
          </p:cNvPr>
          <p:cNvSpPr/>
          <p:nvPr/>
        </p:nvSpPr>
        <p:spPr>
          <a:xfrm>
            <a:off x="5739606" y="234766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F09A2F-5CD3-3E1A-D3B7-3E2FFBAB747E}"/>
              </a:ext>
            </a:extLst>
          </p:cNvPr>
          <p:cNvSpPr/>
          <p:nvPr/>
        </p:nvSpPr>
        <p:spPr>
          <a:xfrm>
            <a:off x="4706125" y="234766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7C6C1C-7A3B-345F-DBCE-93B41191B1A3}"/>
              </a:ext>
            </a:extLst>
          </p:cNvPr>
          <p:cNvSpPr/>
          <p:nvPr/>
        </p:nvSpPr>
        <p:spPr>
          <a:xfrm>
            <a:off x="3977444" y="2739107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4775C6-F6EB-649E-ED1D-DAB640DA50BD}"/>
              </a:ext>
            </a:extLst>
          </p:cNvPr>
          <p:cNvCxnSpPr>
            <a:cxnSpLocks/>
            <a:stCxn id="5" idx="2"/>
            <a:endCxn id="6" idx="7"/>
          </p:cNvCxnSpPr>
          <p:nvPr/>
        </p:nvCxnSpPr>
        <p:spPr>
          <a:xfrm flipH="1">
            <a:off x="4065081" y="2399003"/>
            <a:ext cx="641044" cy="35514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D6EDF5-02C3-E515-84E5-6B01A12AE6D7}"/>
              </a:ext>
            </a:extLst>
          </p:cNvPr>
          <p:cNvCxnSpPr>
            <a:cxnSpLocks/>
            <a:stCxn id="4" idx="2"/>
            <a:endCxn id="5" idx="6"/>
          </p:cNvCxnSpPr>
          <p:nvPr/>
        </p:nvCxnSpPr>
        <p:spPr>
          <a:xfrm flipH="1">
            <a:off x="4808798" y="2399003"/>
            <a:ext cx="930808" cy="0"/>
          </a:xfrm>
          <a:prstGeom prst="straightConnector1">
            <a:avLst/>
          </a:prstGeom>
          <a:ln w="12700">
            <a:solidFill>
              <a:srgbClr val="C0000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3EEE838-FF80-B741-830C-D65639543468}"/>
              </a:ext>
            </a:extLst>
          </p:cNvPr>
          <p:cNvSpPr/>
          <p:nvPr/>
        </p:nvSpPr>
        <p:spPr>
          <a:xfrm>
            <a:off x="5330272" y="1676403"/>
            <a:ext cx="1024013" cy="554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hourly electricity demand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84F2E5-64A1-2992-0189-300F512620A3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5790942" y="2450339"/>
            <a:ext cx="1" cy="680211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EA3FF52-4B01-0A37-CE16-643D78C1CE65}"/>
              </a:ext>
            </a:extLst>
          </p:cNvPr>
          <p:cNvSpPr/>
          <p:nvPr/>
        </p:nvSpPr>
        <p:spPr>
          <a:xfrm>
            <a:off x="5739606" y="3130550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A52849-D296-EB9C-4892-F9AA6D515261}"/>
              </a:ext>
            </a:extLst>
          </p:cNvPr>
          <p:cNvSpPr/>
          <p:nvPr/>
        </p:nvSpPr>
        <p:spPr>
          <a:xfrm>
            <a:off x="5330272" y="3256613"/>
            <a:ext cx="1024013" cy="554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daily electricity demand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E6DED9A0-C928-26AE-270E-75CC6F0038D8}"/>
              </a:ext>
            </a:extLst>
          </p:cNvPr>
          <p:cNvCxnSpPr>
            <a:cxnSpLocks/>
            <a:stCxn id="4" idx="6"/>
            <a:endCxn id="14" idx="6"/>
          </p:cNvCxnSpPr>
          <p:nvPr/>
        </p:nvCxnSpPr>
        <p:spPr>
          <a:xfrm>
            <a:off x="5842279" y="2399003"/>
            <a:ext cx="12700" cy="782884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78EBF5B-1F8E-FD33-FD3A-E927BD35EE75}"/>
              </a:ext>
            </a:extLst>
          </p:cNvPr>
          <p:cNvSpPr/>
          <p:nvPr/>
        </p:nvSpPr>
        <p:spPr>
          <a:xfrm>
            <a:off x="4332265" y="1676403"/>
            <a:ext cx="850392" cy="554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hourly electricity  price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82ED92-DB82-ACFC-D452-68857D89E2F9}"/>
              </a:ext>
            </a:extLst>
          </p:cNvPr>
          <p:cNvSpPr/>
          <p:nvPr/>
        </p:nvSpPr>
        <p:spPr>
          <a:xfrm>
            <a:off x="4332265" y="3256613"/>
            <a:ext cx="850392" cy="554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daily electricty price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CA5F87-6162-719F-FE6E-FC3DF4FE173C}"/>
              </a:ext>
            </a:extLst>
          </p:cNvPr>
          <p:cNvSpPr/>
          <p:nvPr/>
        </p:nvSpPr>
        <p:spPr>
          <a:xfrm>
            <a:off x="4706125" y="3135247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93251F-20ED-8E89-ED09-560873110638}"/>
              </a:ext>
            </a:extLst>
          </p:cNvPr>
          <p:cNvCxnSpPr>
            <a:cxnSpLocks/>
            <a:endCxn id="26" idx="6"/>
          </p:cNvCxnSpPr>
          <p:nvPr/>
        </p:nvCxnSpPr>
        <p:spPr>
          <a:xfrm flipH="1">
            <a:off x="4808798" y="3186584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B576CF-565A-38DF-78AD-6899B8ADD840}"/>
              </a:ext>
            </a:extLst>
          </p:cNvPr>
          <p:cNvCxnSpPr>
            <a:cxnSpLocks/>
            <a:stCxn id="26" idx="2"/>
            <a:endCxn id="6" idx="5"/>
          </p:cNvCxnSpPr>
          <p:nvPr/>
        </p:nvCxnSpPr>
        <p:spPr>
          <a:xfrm flipH="1" flipV="1">
            <a:off x="4065081" y="2826744"/>
            <a:ext cx="641044" cy="35984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0A707788-7410-6117-A2D7-3432F6BCA833}"/>
              </a:ext>
            </a:extLst>
          </p:cNvPr>
          <p:cNvCxnSpPr>
            <a:cxnSpLocks/>
            <a:stCxn id="26" idx="0"/>
            <a:endCxn id="14" idx="1"/>
          </p:cNvCxnSpPr>
          <p:nvPr/>
        </p:nvCxnSpPr>
        <p:spPr>
          <a:xfrm rot="16200000" flipH="1">
            <a:off x="5250882" y="2641826"/>
            <a:ext cx="10339" cy="997180"/>
          </a:xfrm>
          <a:prstGeom prst="curvedConnector3">
            <a:avLst>
              <a:gd name="adj1" fmla="val -1749753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E1E3A094-8AEB-76A3-A006-04F13CB594CB}"/>
              </a:ext>
            </a:extLst>
          </p:cNvPr>
          <p:cNvCxnSpPr>
            <a:cxnSpLocks/>
            <a:stCxn id="5" idx="4"/>
            <a:endCxn id="4" idx="3"/>
          </p:cNvCxnSpPr>
          <p:nvPr/>
        </p:nvCxnSpPr>
        <p:spPr>
          <a:xfrm rot="5400000" flipH="1" flipV="1">
            <a:off x="5248534" y="1944231"/>
            <a:ext cx="15036" cy="997180"/>
          </a:xfrm>
          <a:prstGeom prst="curvedConnector3">
            <a:avLst>
              <a:gd name="adj1" fmla="val -1045238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598E2B8-430F-D976-0768-63F649FC8C28}"/>
              </a:ext>
            </a:extLst>
          </p:cNvPr>
          <p:cNvSpPr/>
          <p:nvPr/>
        </p:nvSpPr>
        <p:spPr>
          <a:xfrm>
            <a:off x="3460208" y="2263250"/>
            <a:ext cx="850392" cy="554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electricity zone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4D66AC-CEB0-A851-4CE5-80D1F368CDFC}"/>
              </a:ext>
            </a:extLst>
          </p:cNvPr>
          <p:cNvSpPr/>
          <p:nvPr/>
        </p:nvSpPr>
        <p:spPr>
          <a:xfrm>
            <a:off x="9463881" y="247688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6C67537-4CF9-E117-6627-CB2FABC0E0A9}"/>
              </a:ext>
            </a:extLst>
          </p:cNvPr>
          <p:cNvSpPr/>
          <p:nvPr/>
        </p:nvSpPr>
        <p:spPr>
          <a:xfrm>
            <a:off x="8430400" y="247688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5F98F01-209B-2A0E-8FBB-D5C484D5E8A1}"/>
              </a:ext>
            </a:extLst>
          </p:cNvPr>
          <p:cNvSpPr/>
          <p:nvPr/>
        </p:nvSpPr>
        <p:spPr>
          <a:xfrm>
            <a:off x="7636658" y="247688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D484A46-1E63-C226-FDCD-4B377C5EE50B}"/>
              </a:ext>
            </a:extLst>
          </p:cNvPr>
          <p:cNvCxnSpPr>
            <a:cxnSpLocks/>
          </p:cNvCxnSpPr>
          <p:nvPr/>
        </p:nvCxnSpPr>
        <p:spPr>
          <a:xfrm flipH="1">
            <a:off x="7739331" y="2516117"/>
            <a:ext cx="691069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8E6C3E-3360-E089-F425-DAED63EE3224}"/>
              </a:ext>
            </a:extLst>
          </p:cNvPr>
          <p:cNvCxnSpPr>
            <a:cxnSpLocks/>
          </p:cNvCxnSpPr>
          <p:nvPr/>
        </p:nvCxnSpPr>
        <p:spPr>
          <a:xfrm flipH="1">
            <a:off x="8533073" y="2528220"/>
            <a:ext cx="930808" cy="0"/>
          </a:xfrm>
          <a:prstGeom prst="straightConnector1">
            <a:avLst/>
          </a:prstGeom>
          <a:ln w="12700">
            <a:solidFill>
              <a:srgbClr val="C0000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4C5E2CB0-93C7-1E14-ADF5-6D780B636EB9}"/>
              </a:ext>
            </a:extLst>
          </p:cNvPr>
          <p:cNvSpPr/>
          <p:nvPr/>
        </p:nvSpPr>
        <p:spPr>
          <a:xfrm>
            <a:off x="9003210" y="2550047"/>
            <a:ext cx="1024013" cy="24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demand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BBBC17-0226-0B2F-7B64-AB5BDBBB9DCC}"/>
              </a:ext>
            </a:extLst>
          </p:cNvPr>
          <p:cNvSpPr/>
          <p:nvPr/>
        </p:nvSpPr>
        <p:spPr>
          <a:xfrm>
            <a:off x="8056541" y="2540324"/>
            <a:ext cx="850392" cy="262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price</a:t>
            </a:r>
            <a:endParaRPr lang="de-DE" sz="1200" b="0" i="1" noProof="1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F5263EA-85F5-037B-1A9C-D1DF8A010CD6}"/>
              </a:ext>
            </a:extLst>
          </p:cNvPr>
          <p:cNvSpPr/>
          <p:nvPr/>
        </p:nvSpPr>
        <p:spPr>
          <a:xfrm>
            <a:off x="7016742" y="2435303"/>
            <a:ext cx="1045112" cy="554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instrument</a:t>
            </a:r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8743D634-20E1-9432-AC5D-24D5CD855C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72809" y="2029630"/>
            <a:ext cx="15036" cy="997180"/>
          </a:xfrm>
          <a:prstGeom prst="curvedConnector3">
            <a:avLst>
              <a:gd name="adj1" fmla="val -1520351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DD5947E7-736A-5F86-8CFD-101D2325E14A}"/>
              </a:ext>
            </a:extLst>
          </p:cNvPr>
          <p:cNvSpPr/>
          <p:nvPr/>
        </p:nvSpPr>
        <p:spPr>
          <a:xfrm>
            <a:off x="9778206" y="1466755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4B4B4FF-2138-C514-67C1-65481CA88746}"/>
              </a:ext>
            </a:extLst>
          </p:cNvPr>
          <p:cNvSpPr/>
          <p:nvPr/>
        </p:nvSpPr>
        <p:spPr>
          <a:xfrm>
            <a:off x="8744725" y="1466755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893A7E8-B25F-4DE9-5478-5A7EC699B7F9}"/>
              </a:ext>
            </a:extLst>
          </p:cNvPr>
          <p:cNvSpPr/>
          <p:nvPr/>
        </p:nvSpPr>
        <p:spPr>
          <a:xfrm>
            <a:off x="7950983" y="1466755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C2DADCC-17B2-30D8-04F4-8E81D26C96E5}"/>
              </a:ext>
            </a:extLst>
          </p:cNvPr>
          <p:cNvCxnSpPr>
            <a:cxnSpLocks/>
          </p:cNvCxnSpPr>
          <p:nvPr/>
        </p:nvCxnSpPr>
        <p:spPr>
          <a:xfrm flipH="1">
            <a:off x="8053656" y="1505988"/>
            <a:ext cx="691069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29B6DB23-FA69-021C-74DF-B610DDBEF6EF}"/>
              </a:ext>
            </a:extLst>
          </p:cNvPr>
          <p:cNvSpPr/>
          <p:nvPr/>
        </p:nvSpPr>
        <p:spPr>
          <a:xfrm>
            <a:off x="9507851" y="1566012"/>
            <a:ext cx="1024013" cy="24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demand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389EA5-2CC2-C184-E309-9E5B337E4CF7}"/>
              </a:ext>
            </a:extLst>
          </p:cNvPr>
          <p:cNvSpPr/>
          <p:nvPr/>
        </p:nvSpPr>
        <p:spPr>
          <a:xfrm>
            <a:off x="8248376" y="1576471"/>
            <a:ext cx="850392" cy="262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price</a:t>
            </a:r>
            <a:endParaRPr lang="de-DE" sz="1200" b="0" i="1" noProof="1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BEA893F-BC28-EC2F-5C65-F8F4B82F74B2}"/>
              </a:ext>
            </a:extLst>
          </p:cNvPr>
          <p:cNvSpPr/>
          <p:nvPr/>
        </p:nvSpPr>
        <p:spPr>
          <a:xfrm>
            <a:off x="7331067" y="1425174"/>
            <a:ext cx="1045112" cy="554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1" noProof="1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instrument</a:t>
            </a:r>
          </a:p>
        </p:txBody>
      </p:sp>
      <p:cxnSp>
        <p:nvCxnSpPr>
          <p:cNvPr id="69" name="Connector: Curved 68">
            <a:extLst>
              <a:ext uri="{FF2B5EF4-FFF2-40B4-BE49-F238E27FC236}">
                <a16:creationId xmlns:a16="http://schemas.microsoft.com/office/drawing/2014/main" id="{4E07BA97-E3AF-0197-7A8C-4205A8E35829}"/>
              </a:ext>
            </a:extLst>
          </p:cNvPr>
          <p:cNvCxnSpPr>
            <a:cxnSpLocks/>
            <a:stCxn id="61" idx="0"/>
            <a:endCxn id="62" idx="0"/>
          </p:cNvCxnSpPr>
          <p:nvPr/>
        </p:nvCxnSpPr>
        <p:spPr>
          <a:xfrm rot="16200000" flipV="1">
            <a:off x="9312803" y="950014"/>
            <a:ext cx="12700" cy="1033481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Curved 70">
            <a:extLst>
              <a:ext uri="{FF2B5EF4-FFF2-40B4-BE49-F238E27FC236}">
                <a16:creationId xmlns:a16="http://schemas.microsoft.com/office/drawing/2014/main" id="{87B8D0A5-FAD8-FF90-E394-6621BD3343D7}"/>
              </a:ext>
            </a:extLst>
          </p:cNvPr>
          <p:cNvCxnSpPr>
            <a:cxnSpLocks/>
            <a:stCxn id="61" idx="4"/>
            <a:endCxn id="62" idx="4"/>
          </p:cNvCxnSpPr>
          <p:nvPr/>
        </p:nvCxnSpPr>
        <p:spPr>
          <a:xfrm rot="5400000">
            <a:off x="9312803" y="1052688"/>
            <a:ext cx="12700" cy="1033481"/>
          </a:xfrm>
          <a:prstGeom prst="curvedConnector3">
            <a:avLst>
              <a:gd name="adj1" fmla="val 1800000"/>
            </a:avLst>
          </a:prstGeom>
          <a:ln w="12700">
            <a:solidFill>
              <a:srgbClr val="C0000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BA1CA-10A7-015F-BA2E-50C95140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B05670-B93C-6DD5-9B85-E5BC601A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15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D67D95-54DB-7EAC-4BF4-078D0D3E43C1}"/>
              </a:ext>
            </a:extLst>
          </p:cNvPr>
          <p:cNvGrpSpPr/>
          <p:nvPr/>
        </p:nvGrpSpPr>
        <p:grpSpPr>
          <a:xfrm>
            <a:off x="5713430" y="-13962"/>
            <a:ext cx="3291528" cy="1942667"/>
            <a:chOff x="5565316" y="1569239"/>
            <a:chExt cx="3291528" cy="194266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C0AF75-3A42-B544-D596-FE6DAA4FDBEF}"/>
                </a:ext>
              </a:extLst>
            </p:cNvPr>
            <p:cNvCxnSpPr>
              <a:cxnSpLocks/>
              <a:stCxn id="49" idx="4"/>
              <a:endCxn id="60" idx="4"/>
            </p:cNvCxnSpPr>
            <p:nvPr/>
          </p:nvCxnSpPr>
          <p:spPr>
            <a:xfrm flipV="1">
              <a:off x="8432157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32E380CD-0165-04AB-58CC-0A969BD535A9}"/>
                </a:ext>
              </a:extLst>
            </p:cNvPr>
            <p:cNvCxnSpPr>
              <a:cxnSpLocks/>
            </p:cNvCxnSpPr>
            <p:nvPr/>
          </p:nvCxnSpPr>
          <p:spPr>
            <a:xfrm>
              <a:off x="8476351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1064CE9-E1D4-D13D-4BBA-853F21E71EF8}"/>
                </a:ext>
              </a:extLst>
            </p:cNvPr>
            <p:cNvCxnSpPr>
              <a:cxnSpLocks/>
              <a:stCxn id="60" idx="0"/>
              <a:endCxn id="48" idx="4"/>
            </p:cNvCxnSpPr>
            <p:nvPr/>
          </p:nvCxnSpPr>
          <p:spPr>
            <a:xfrm flipV="1">
              <a:off x="8432158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7A947EC-B3D2-BCE2-0B67-F8487D1E43BB}"/>
                </a:ext>
              </a:extLst>
            </p:cNvPr>
            <p:cNvCxnSpPr>
              <a:cxnSpLocks/>
              <a:stCxn id="51" idx="4"/>
              <a:endCxn id="61" idx="4"/>
            </p:cNvCxnSpPr>
            <p:nvPr/>
          </p:nvCxnSpPr>
          <p:spPr>
            <a:xfrm flipV="1">
              <a:off x="7398676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33AF5567-3546-5EB9-901F-EC11F33937E3}"/>
                </a:ext>
              </a:extLst>
            </p:cNvPr>
            <p:cNvCxnSpPr>
              <a:cxnSpLocks/>
            </p:cNvCxnSpPr>
            <p:nvPr/>
          </p:nvCxnSpPr>
          <p:spPr>
            <a:xfrm>
              <a:off x="7442870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960DED-6C80-BAF3-8F19-66AEAF352FC8}"/>
                </a:ext>
              </a:extLst>
            </p:cNvPr>
            <p:cNvCxnSpPr>
              <a:cxnSpLocks/>
              <a:stCxn id="61" idx="0"/>
              <a:endCxn id="50" idx="4"/>
            </p:cNvCxnSpPr>
            <p:nvPr/>
          </p:nvCxnSpPr>
          <p:spPr>
            <a:xfrm flipV="1">
              <a:off x="7398677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21CCE97-67D3-AB8C-764D-29BD0BB1D976}"/>
                </a:ext>
              </a:extLst>
            </p:cNvPr>
            <p:cNvCxnSpPr>
              <a:cxnSpLocks/>
              <a:stCxn id="53" idx="4"/>
              <a:endCxn id="62" idx="4"/>
            </p:cNvCxnSpPr>
            <p:nvPr/>
          </p:nvCxnSpPr>
          <p:spPr>
            <a:xfrm flipV="1">
              <a:off x="6365195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E0D543D0-8B21-8A4A-FAB9-6F69573F5A83}"/>
                </a:ext>
              </a:extLst>
            </p:cNvPr>
            <p:cNvCxnSpPr>
              <a:cxnSpLocks/>
            </p:cNvCxnSpPr>
            <p:nvPr/>
          </p:nvCxnSpPr>
          <p:spPr>
            <a:xfrm>
              <a:off x="6409389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EACD920-BD80-DAB6-0939-DC7F84161A7D}"/>
                </a:ext>
              </a:extLst>
            </p:cNvPr>
            <p:cNvCxnSpPr>
              <a:cxnSpLocks/>
              <a:stCxn id="62" idx="0"/>
              <a:endCxn id="52" idx="4"/>
            </p:cNvCxnSpPr>
            <p:nvPr/>
          </p:nvCxnSpPr>
          <p:spPr>
            <a:xfrm flipV="1">
              <a:off x="6365196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ED35617-F318-50FD-EC99-A9CE1F98E836}"/>
                </a:ext>
              </a:extLst>
            </p:cNvPr>
            <p:cNvCxnSpPr>
              <a:cxnSpLocks/>
              <a:stCxn id="60" idx="2"/>
              <a:endCxn id="61" idx="6"/>
            </p:cNvCxnSpPr>
            <p:nvPr/>
          </p:nvCxnSpPr>
          <p:spPr>
            <a:xfrm flipH="1">
              <a:off x="7450013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762A72A-5596-C3C3-D18A-730C8B6400B7}"/>
                </a:ext>
              </a:extLst>
            </p:cNvPr>
            <p:cNvCxnSpPr>
              <a:cxnSpLocks/>
              <a:stCxn id="61" idx="2"/>
              <a:endCxn id="62" idx="6"/>
            </p:cNvCxnSpPr>
            <p:nvPr/>
          </p:nvCxnSpPr>
          <p:spPr>
            <a:xfrm flipH="1">
              <a:off x="6416532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50D2CDF-0308-A1A8-5E13-D3737286A950}"/>
                </a:ext>
              </a:extLst>
            </p:cNvPr>
            <p:cNvCxnSpPr>
              <a:cxnSpLocks/>
              <a:stCxn id="50" idx="2"/>
              <a:endCxn id="52" idx="6"/>
            </p:cNvCxnSpPr>
            <p:nvPr/>
          </p:nvCxnSpPr>
          <p:spPr>
            <a:xfrm flipH="1">
              <a:off x="6416532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11A270F-83D4-E019-7485-4D94882E2C6D}"/>
                </a:ext>
              </a:extLst>
            </p:cNvPr>
            <p:cNvCxnSpPr>
              <a:cxnSpLocks/>
              <a:stCxn id="48" idx="2"/>
              <a:endCxn id="50" idx="6"/>
            </p:cNvCxnSpPr>
            <p:nvPr/>
          </p:nvCxnSpPr>
          <p:spPr>
            <a:xfrm flipH="1">
              <a:off x="7450013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89E9789-67AB-FD09-E5C2-F76E9D3A7231}"/>
                    </a:ext>
                  </a:extLst>
                </p:cNvPr>
                <p:cNvSpPr/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89E9789-67AB-FD09-E5C2-F76E9D3A72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A5BE43C-A92F-F561-0B81-A99D5DA7BE1B}"/>
                    </a:ext>
                  </a:extLst>
                </p:cNvPr>
                <p:cNvSpPr/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A5BE43C-A92F-F561-0B81-A99D5DA7BE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CC0B5D8-944E-60D9-E5A5-B8D21CFF5876}"/>
                    </a:ext>
                  </a:extLst>
                </p:cNvPr>
                <p:cNvSpPr/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CC0B5D8-944E-60D9-E5A5-B8D21CFF58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6CAC2A1-3628-29D2-C511-EC9890082442}"/>
                    </a:ext>
                  </a:extLst>
                </p:cNvPr>
                <p:cNvSpPr/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6CAC2A1-3628-29D2-C511-EC98900824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AB8BA85-8DF9-57A3-3610-325A639E2C7C}"/>
                    </a:ext>
                  </a:extLst>
                </p:cNvPr>
                <p:cNvSpPr/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AB8BA85-8DF9-57A3-3610-325A639E2C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D921FF-EF3B-6948-09DB-8DD43165C7E5}"/>
                    </a:ext>
                  </a:extLst>
                </p:cNvPr>
                <p:cNvSpPr/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D921FF-EF3B-6948-09DB-8DD43165C7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4743D26-8A52-BD79-0950-6F97C5904B20}"/>
                    </a:ext>
                  </a:extLst>
                </p:cNvPr>
                <p:cNvSpPr/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4743D26-8A52-BD79-0950-6F97C5904B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69EBCAF-25C9-8A11-E98F-9C1A5FEB6F65}"/>
                    </a:ext>
                  </a:extLst>
                </p:cNvPr>
                <p:cNvSpPr/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69EBCAF-25C9-8A11-E98F-9C1A5FEB6F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C3DD38F-E2CD-840B-59E4-6F07AB9A8879}"/>
                    </a:ext>
                  </a:extLst>
                </p:cNvPr>
                <p:cNvSpPr/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C3DD38F-E2CD-840B-59E4-6F07AB9A88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F55C99A-4411-D68A-25DA-A31F1F865139}"/>
                </a:ext>
              </a:extLst>
            </p:cNvPr>
            <p:cNvSpPr/>
            <p:nvPr/>
          </p:nvSpPr>
          <p:spPr>
            <a:xfrm rot="10800000">
              <a:off x="8055786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30BABED-F2D9-F3CE-ACC2-BBAF31BFAACC}"/>
                </a:ext>
              </a:extLst>
            </p:cNvPr>
            <p:cNvSpPr/>
            <p:nvPr/>
          </p:nvSpPr>
          <p:spPr>
            <a:xfrm rot="10800000">
              <a:off x="7022305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9CC82B7-0786-1C8A-85B4-75178B4C77BE}"/>
                </a:ext>
              </a:extLst>
            </p:cNvPr>
            <p:cNvSpPr/>
            <p:nvPr/>
          </p:nvSpPr>
          <p:spPr>
            <a:xfrm rot="10800000">
              <a:off x="5988824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6BD536F-83D6-FC63-D229-7914DF9A0103}"/>
                    </a:ext>
                  </a:extLst>
                </p:cNvPr>
                <p:cNvSpPr/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100" b="0" noProof="1">
                    <a:solidFill>
                      <a:srgbClr val="C55A1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6BD536F-83D6-FC63-D229-7914DF9A0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E52B8E5-E764-8C89-AAA1-DA1224101596}"/>
                    </a:ext>
                  </a:extLst>
                </p:cNvPr>
                <p:cNvSpPr/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E52B8E5-E764-8C89-AAA1-DA122410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9C7BA5B-0B2D-4299-B13A-93664CB34A1F}"/>
                </a:ext>
              </a:extLst>
            </p:cNvPr>
            <p:cNvCxnSpPr>
              <a:cxnSpLocks/>
              <a:stCxn id="60" idx="3"/>
              <a:endCxn id="34" idx="3"/>
            </p:cNvCxnSpPr>
            <p:nvPr/>
          </p:nvCxnSpPr>
          <p:spPr>
            <a:xfrm flipH="1">
              <a:off x="8143423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DE3B091-5F16-AEF1-0547-7428F74FB46F}"/>
                </a:ext>
              </a:extLst>
            </p:cNvPr>
            <p:cNvCxnSpPr>
              <a:cxnSpLocks/>
              <a:stCxn id="49" idx="5"/>
              <a:endCxn id="34" idx="1"/>
            </p:cNvCxnSpPr>
            <p:nvPr/>
          </p:nvCxnSpPr>
          <p:spPr>
            <a:xfrm flipH="1" flipV="1">
              <a:off x="8143423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62BF18-3310-AB6E-1CC0-7AC142F8B8FB}"/>
                </a:ext>
              </a:extLst>
            </p:cNvPr>
            <p:cNvCxnSpPr>
              <a:cxnSpLocks/>
              <a:stCxn id="61" idx="3"/>
              <a:endCxn id="35" idx="3"/>
            </p:cNvCxnSpPr>
            <p:nvPr/>
          </p:nvCxnSpPr>
          <p:spPr>
            <a:xfrm flipH="1">
              <a:off x="7109942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886B34E-A418-4156-46EA-DE06D64642EA}"/>
                </a:ext>
              </a:extLst>
            </p:cNvPr>
            <p:cNvCxnSpPr>
              <a:cxnSpLocks/>
              <a:stCxn id="51" idx="5"/>
              <a:endCxn id="35" idx="1"/>
            </p:cNvCxnSpPr>
            <p:nvPr/>
          </p:nvCxnSpPr>
          <p:spPr>
            <a:xfrm flipH="1" flipV="1">
              <a:off x="7109942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516A34D-F3BC-E814-C47A-D9CD725892B0}"/>
                </a:ext>
              </a:extLst>
            </p:cNvPr>
            <p:cNvCxnSpPr>
              <a:cxnSpLocks/>
              <a:stCxn id="62" idx="3"/>
              <a:endCxn id="36" idx="3"/>
            </p:cNvCxnSpPr>
            <p:nvPr/>
          </p:nvCxnSpPr>
          <p:spPr>
            <a:xfrm flipH="1">
              <a:off x="6076461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D14AE02-994A-9217-A611-EE78503F5A78}"/>
                </a:ext>
              </a:extLst>
            </p:cNvPr>
            <p:cNvCxnSpPr>
              <a:cxnSpLocks/>
              <a:stCxn id="53" idx="5"/>
              <a:endCxn id="36" idx="1"/>
            </p:cNvCxnSpPr>
            <p:nvPr/>
          </p:nvCxnSpPr>
          <p:spPr>
            <a:xfrm flipH="1" flipV="1">
              <a:off x="6076461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66AEABA-1EA6-FF3A-89CD-906980813DEC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 flipH="1">
              <a:off x="6091497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64EB95B-435C-A2C4-F875-BDD6C056E71C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H="1">
              <a:off x="7124978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104A3E0-9FBA-8B0A-F95F-8CDB42F5A9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5316" y="2820860"/>
              <a:ext cx="414881" cy="6597"/>
            </a:xfrm>
            <a:prstGeom prst="straightConnector1">
              <a:avLst/>
            </a:prstGeom>
            <a:ln w="12700">
              <a:solidFill>
                <a:srgbClr val="C55A1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794C3C7-C1B2-304E-87FB-DC271ECEAD3C}"/>
                </a:ext>
              </a:extLst>
            </p:cNvPr>
            <p:cNvSpPr/>
            <p:nvPr/>
          </p:nvSpPr>
          <p:spPr>
            <a:xfrm>
              <a:off x="8380821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B1899B3-1AA2-0DE7-0271-F96A7B7F46B3}"/>
                </a:ext>
              </a:extLst>
            </p:cNvPr>
            <p:cNvSpPr/>
            <p:nvPr/>
          </p:nvSpPr>
          <p:spPr>
            <a:xfrm rot="10800000">
              <a:off x="8380821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443896C-C3C7-BEBB-4E51-EC8BB8DD42CD}"/>
                </a:ext>
              </a:extLst>
            </p:cNvPr>
            <p:cNvSpPr/>
            <p:nvPr/>
          </p:nvSpPr>
          <p:spPr>
            <a:xfrm>
              <a:off x="7347340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EF48E78-DA62-4A4A-AC79-39EA1EBB10EE}"/>
                </a:ext>
              </a:extLst>
            </p:cNvPr>
            <p:cNvSpPr/>
            <p:nvPr/>
          </p:nvSpPr>
          <p:spPr>
            <a:xfrm rot="10800000">
              <a:off x="7347340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EF701DB-6646-00EC-32F6-609BA64C1B31}"/>
                </a:ext>
              </a:extLst>
            </p:cNvPr>
            <p:cNvSpPr/>
            <p:nvPr/>
          </p:nvSpPr>
          <p:spPr>
            <a:xfrm>
              <a:off x="6313859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CFFFF89-786B-98F9-98D5-B87762851AB1}"/>
                </a:ext>
              </a:extLst>
            </p:cNvPr>
            <p:cNvSpPr/>
            <p:nvPr/>
          </p:nvSpPr>
          <p:spPr>
            <a:xfrm rot="10800000">
              <a:off x="6313859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E1BCFDA-99F8-0976-D6BE-AF05EE85F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1865754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B9265AF-CBC4-AACF-036E-09CBBB388D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2342077"/>
              <a:ext cx="699330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747F99-42D0-7D40-8CC0-CDD2256AF1C3}"/>
                </a:ext>
              </a:extLst>
            </p:cNvPr>
            <p:cNvSpPr/>
            <p:nvPr/>
          </p:nvSpPr>
          <p:spPr>
            <a:xfrm>
              <a:off x="5585354" y="1677988"/>
              <a:ext cx="433582" cy="77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DE405093-E80D-2E7D-5746-2C95626F3F33}"/>
                    </a:ext>
                  </a:extLst>
                </p:cNvPr>
                <p:cNvSpPr/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DE405093-E80D-2E7D-5746-2C95626F3F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8F74E59-8BA3-2301-1B61-B3D0323E8762}"/>
                </a:ext>
              </a:extLst>
            </p:cNvPr>
            <p:cNvCxnSpPr>
              <a:cxnSpLocks/>
              <a:stCxn id="49" idx="6"/>
              <a:endCxn id="61" idx="5"/>
            </p:cNvCxnSpPr>
            <p:nvPr/>
          </p:nvCxnSpPr>
          <p:spPr>
            <a:xfrm flipH="1" flipV="1">
              <a:off x="7434977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3E1951F-537B-7A13-4C69-1CC363CCC416}"/>
                </a:ext>
              </a:extLst>
            </p:cNvPr>
            <p:cNvCxnSpPr>
              <a:cxnSpLocks/>
              <a:stCxn id="51" idx="6"/>
              <a:endCxn id="62" idx="5"/>
            </p:cNvCxnSpPr>
            <p:nvPr/>
          </p:nvCxnSpPr>
          <p:spPr>
            <a:xfrm flipH="1" flipV="1">
              <a:off x="6401496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335C2B9-4FC8-3808-E3F5-02E620580E40}"/>
                </a:ext>
              </a:extLst>
            </p:cNvPr>
            <p:cNvSpPr/>
            <p:nvPr/>
          </p:nvSpPr>
          <p:spPr>
            <a:xfrm>
              <a:off x="8380821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A26BEF6-A7F1-14A6-E7E1-84D78A79DFDC}"/>
                </a:ext>
              </a:extLst>
            </p:cNvPr>
            <p:cNvSpPr/>
            <p:nvPr/>
          </p:nvSpPr>
          <p:spPr>
            <a:xfrm>
              <a:off x="7347340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45C7D35-D465-3275-2D51-8A48BDD18E1D}"/>
                </a:ext>
              </a:extLst>
            </p:cNvPr>
            <p:cNvSpPr/>
            <p:nvPr/>
          </p:nvSpPr>
          <p:spPr>
            <a:xfrm>
              <a:off x="6313859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8D4190A-EA35-9AA8-8B8B-50742415DDA8}"/>
              </a:ext>
            </a:extLst>
          </p:cNvPr>
          <p:cNvGrpSpPr/>
          <p:nvPr/>
        </p:nvGrpSpPr>
        <p:grpSpPr>
          <a:xfrm>
            <a:off x="3087462" y="4587"/>
            <a:ext cx="2542985" cy="1942667"/>
            <a:chOff x="4032772" y="2878037"/>
            <a:chExt cx="2542985" cy="194266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0CDA780-F4F2-70C7-B4B8-FA5AD03ECA4C}"/>
                </a:ext>
              </a:extLst>
            </p:cNvPr>
            <p:cNvSpPr/>
            <p:nvPr/>
          </p:nvSpPr>
          <p:spPr>
            <a:xfrm>
              <a:off x="6099734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852375A-89B8-4240-DAFD-3315F5BD3E27}"/>
                </a:ext>
              </a:extLst>
            </p:cNvPr>
            <p:cNvSpPr/>
            <p:nvPr/>
          </p:nvSpPr>
          <p:spPr>
            <a:xfrm>
              <a:off x="6099734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D688201-B981-E7D2-54D0-BF8F55C88FBE}"/>
                </a:ext>
              </a:extLst>
            </p:cNvPr>
            <p:cNvSpPr/>
            <p:nvPr/>
          </p:nvSpPr>
          <p:spPr>
            <a:xfrm rot="10800000">
              <a:off x="6099734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1271A86-805A-393F-D281-E98C9CA41737}"/>
                </a:ext>
              </a:extLst>
            </p:cNvPr>
            <p:cNvCxnSpPr>
              <a:cxnSpLocks/>
              <a:stCxn id="67" idx="4"/>
              <a:endCxn id="66" idx="4"/>
            </p:cNvCxnSpPr>
            <p:nvPr/>
          </p:nvCxnSpPr>
          <p:spPr>
            <a:xfrm flipV="1">
              <a:off x="6151070" y="3713285"/>
              <a:ext cx="1" cy="827663"/>
            </a:xfrm>
            <a:prstGeom prst="straightConnector1">
              <a:avLst/>
            </a:prstGeom>
            <a:ln>
              <a:headEnd type="stealth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DCA2FF21-B695-F6B1-2219-5E911944A8F6}"/>
                </a:ext>
              </a:extLst>
            </p:cNvPr>
            <p:cNvCxnSpPr>
              <a:cxnSpLocks/>
            </p:cNvCxnSpPr>
            <p:nvPr/>
          </p:nvCxnSpPr>
          <p:spPr>
            <a:xfrm>
              <a:off x="6195264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901A69E-4C69-0019-8CAF-271232577649}"/>
                </a:ext>
              </a:extLst>
            </p:cNvPr>
            <p:cNvCxnSpPr>
              <a:cxnSpLocks/>
              <a:stCxn id="66" idx="0"/>
              <a:endCxn id="65" idx="4"/>
            </p:cNvCxnSpPr>
            <p:nvPr/>
          </p:nvCxnSpPr>
          <p:spPr>
            <a:xfrm flipV="1">
              <a:off x="6151071" y="322588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DEB7C39-565F-CF03-7202-A61E10382E4D}"/>
                </a:ext>
              </a:extLst>
            </p:cNvPr>
            <p:cNvSpPr/>
            <p:nvPr/>
          </p:nvSpPr>
          <p:spPr>
            <a:xfrm>
              <a:off x="5066253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141FBE2-B10C-7FF1-92B5-D8974A70EB83}"/>
                </a:ext>
              </a:extLst>
            </p:cNvPr>
            <p:cNvSpPr/>
            <p:nvPr/>
          </p:nvSpPr>
          <p:spPr>
            <a:xfrm>
              <a:off x="5066253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C819608-B50D-224F-1FB6-0AF50D4E1D30}"/>
                </a:ext>
              </a:extLst>
            </p:cNvPr>
            <p:cNvSpPr/>
            <p:nvPr/>
          </p:nvSpPr>
          <p:spPr>
            <a:xfrm rot="10800000">
              <a:off x="5066253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9653E0F-9224-03E0-05DF-E75266003626}"/>
                </a:ext>
              </a:extLst>
            </p:cNvPr>
            <p:cNvCxnSpPr>
              <a:cxnSpLocks/>
              <a:stCxn id="73" idx="4"/>
              <a:endCxn id="72" idx="4"/>
            </p:cNvCxnSpPr>
            <p:nvPr/>
          </p:nvCxnSpPr>
          <p:spPr>
            <a:xfrm flipV="1">
              <a:off x="5117589" y="3713285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or: Curved 74">
              <a:extLst>
                <a:ext uri="{FF2B5EF4-FFF2-40B4-BE49-F238E27FC236}">
                  <a16:creationId xmlns:a16="http://schemas.microsoft.com/office/drawing/2014/main" id="{7ADE8D47-D568-636C-5FAD-1B92EE105EC4}"/>
                </a:ext>
              </a:extLst>
            </p:cNvPr>
            <p:cNvCxnSpPr>
              <a:cxnSpLocks/>
            </p:cNvCxnSpPr>
            <p:nvPr/>
          </p:nvCxnSpPr>
          <p:spPr>
            <a:xfrm>
              <a:off x="5161783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5E577CE-1284-6275-AE81-D48809A42E00}"/>
                </a:ext>
              </a:extLst>
            </p:cNvPr>
            <p:cNvCxnSpPr>
              <a:cxnSpLocks/>
              <a:stCxn id="72" idx="0"/>
              <a:endCxn id="71" idx="4"/>
            </p:cNvCxnSpPr>
            <p:nvPr/>
          </p:nvCxnSpPr>
          <p:spPr>
            <a:xfrm flipV="1">
              <a:off x="5117590" y="322588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5D5EDE5-EBDE-BD07-B2A6-E8F35D387D96}"/>
                </a:ext>
              </a:extLst>
            </p:cNvPr>
            <p:cNvSpPr/>
            <p:nvPr/>
          </p:nvSpPr>
          <p:spPr>
            <a:xfrm>
              <a:off x="4032772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8E9D4E2-DF8B-DFD7-632F-9B45BA5C6025}"/>
                </a:ext>
              </a:extLst>
            </p:cNvPr>
            <p:cNvSpPr/>
            <p:nvPr/>
          </p:nvSpPr>
          <p:spPr>
            <a:xfrm>
              <a:off x="4032772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9FED5AC-5F38-A54D-BA19-AF4C8F3A068A}"/>
                </a:ext>
              </a:extLst>
            </p:cNvPr>
            <p:cNvSpPr/>
            <p:nvPr/>
          </p:nvSpPr>
          <p:spPr>
            <a:xfrm rot="10800000">
              <a:off x="4032772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7DCC0A5-321D-0686-AB26-5D22E10197C2}"/>
                </a:ext>
              </a:extLst>
            </p:cNvPr>
            <p:cNvCxnSpPr>
              <a:cxnSpLocks/>
              <a:stCxn id="79" idx="4"/>
              <a:endCxn id="78" idx="4"/>
            </p:cNvCxnSpPr>
            <p:nvPr/>
          </p:nvCxnSpPr>
          <p:spPr>
            <a:xfrm flipV="1">
              <a:off x="4084108" y="3713285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or: Curved 80">
              <a:extLst>
                <a:ext uri="{FF2B5EF4-FFF2-40B4-BE49-F238E27FC236}">
                  <a16:creationId xmlns:a16="http://schemas.microsoft.com/office/drawing/2014/main" id="{4722A65D-42A9-0527-0273-64752B54085C}"/>
                </a:ext>
              </a:extLst>
            </p:cNvPr>
            <p:cNvCxnSpPr>
              <a:cxnSpLocks/>
            </p:cNvCxnSpPr>
            <p:nvPr/>
          </p:nvCxnSpPr>
          <p:spPr>
            <a:xfrm>
              <a:off x="4128302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F0A87225-0BB8-41ED-E617-31E1203BEDDF}"/>
                </a:ext>
              </a:extLst>
            </p:cNvPr>
            <p:cNvCxnSpPr>
              <a:cxnSpLocks/>
              <a:stCxn id="78" idx="0"/>
              <a:endCxn id="77" idx="4"/>
            </p:cNvCxnSpPr>
            <p:nvPr/>
          </p:nvCxnSpPr>
          <p:spPr>
            <a:xfrm flipV="1">
              <a:off x="4084109" y="322588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C8D7CB0-DDEC-6F6B-5712-402BAA009646}"/>
                </a:ext>
              </a:extLst>
            </p:cNvPr>
            <p:cNvCxnSpPr>
              <a:cxnSpLocks/>
              <a:stCxn id="66" idx="3"/>
              <a:endCxn id="73" idx="3"/>
            </p:cNvCxnSpPr>
            <p:nvPr/>
          </p:nvCxnSpPr>
          <p:spPr>
            <a:xfrm flipH="1">
              <a:off x="5153890" y="3698249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2574A01-FC15-25FA-C2D5-35FC70118876}"/>
                </a:ext>
              </a:extLst>
            </p:cNvPr>
            <p:cNvCxnSpPr>
              <a:cxnSpLocks/>
              <a:stCxn id="72" idx="3"/>
              <a:endCxn id="79" idx="3"/>
            </p:cNvCxnSpPr>
            <p:nvPr/>
          </p:nvCxnSpPr>
          <p:spPr>
            <a:xfrm flipH="1">
              <a:off x="4120409" y="3698249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FE9B1FD-E20E-E211-5EBA-DA1BB68749D0}"/>
                </a:ext>
              </a:extLst>
            </p:cNvPr>
            <p:cNvCxnSpPr>
              <a:cxnSpLocks/>
              <a:stCxn id="71" idx="2"/>
              <a:endCxn id="77" idx="6"/>
            </p:cNvCxnSpPr>
            <p:nvPr/>
          </p:nvCxnSpPr>
          <p:spPr>
            <a:xfrm flipH="1">
              <a:off x="4135445" y="317455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34E598B5-4185-0C58-DC73-9657BE294B00}"/>
                </a:ext>
              </a:extLst>
            </p:cNvPr>
            <p:cNvCxnSpPr>
              <a:cxnSpLocks/>
              <a:stCxn id="65" idx="2"/>
              <a:endCxn id="71" idx="6"/>
            </p:cNvCxnSpPr>
            <p:nvPr/>
          </p:nvCxnSpPr>
          <p:spPr>
            <a:xfrm flipH="1">
              <a:off x="5168926" y="317455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1752D6E-90D5-5CB5-9F3F-859EC66916FF}"/>
                </a:ext>
              </a:extLst>
            </p:cNvPr>
            <p:cNvCxnSpPr>
              <a:cxnSpLocks/>
              <a:stCxn id="67" idx="6"/>
              <a:endCxn id="73" idx="2"/>
            </p:cNvCxnSpPr>
            <p:nvPr/>
          </p:nvCxnSpPr>
          <p:spPr>
            <a:xfrm flipH="1">
              <a:off x="5168926" y="4592284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8EDF344-FAF8-4094-183F-22E1ABBDE01D}"/>
                </a:ext>
              </a:extLst>
            </p:cNvPr>
            <p:cNvCxnSpPr>
              <a:cxnSpLocks/>
              <a:stCxn id="73" idx="6"/>
              <a:endCxn id="79" idx="2"/>
            </p:cNvCxnSpPr>
            <p:nvPr/>
          </p:nvCxnSpPr>
          <p:spPr>
            <a:xfrm flipH="1">
              <a:off x="4135445" y="4592284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9AA631F-B8E4-9D1A-5D6C-39F6C685DE10}"/>
                </a:ext>
              </a:extLst>
            </p:cNvPr>
            <p:cNvGrpSpPr/>
            <p:nvPr/>
          </p:nvGrpSpPr>
          <p:grpSpPr>
            <a:xfrm>
              <a:off x="6015318" y="2878037"/>
              <a:ext cx="560439" cy="1942667"/>
              <a:chOff x="6029607" y="2878037"/>
              <a:chExt cx="560439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C86B7198-753F-89BB-4F64-EB3A518BE7CA}"/>
                      </a:ext>
                    </a:extLst>
                  </p:cNvPr>
                  <p:cNvSpPr/>
                  <p:nvPr/>
                </p:nvSpPr>
                <p:spPr>
                  <a:xfrm>
                    <a:off x="6039133" y="334870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C86B7198-753F-89BB-4F64-EB3A518BE7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133" y="3348709"/>
                    <a:ext cx="550913" cy="28557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ECC3C378-B4A8-E0FB-8131-76197EC6DD4E}"/>
                      </a:ext>
                    </a:extLst>
                  </p:cNvPr>
                  <p:cNvSpPr/>
                  <p:nvPr/>
                </p:nvSpPr>
                <p:spPr>
                  <a:xfrm>
                    <a:off x="6029607" y="287803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ECC3C378-B4A8-E0FB-8131-76197EC6DD4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9607" y="2878037"/>
                    <a:ext cx="550913" cy="28557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8C5F2FDD-A2BE-5833-D3A8-15A0FB9F77E6}"/>
                      </a:ext>
                    </a:extLst>
                  </p:cNvPr>
                  <p:cNvSpPr/>
                  <p:nvPr/>
                </p:nvSpPr>
                <p:spPr>
                  <a:xfrm>
                    <a:off x="6039133" y="453513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8C5F2FDD-A2BE-5833-D3A8-15A0FB9F77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133" y="4535134"/>
                    <a:ext cx="550913" cy="28557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1F379E2-F536-9028-A304-A64F25282B5B}"/>
                </a:ext>
              </a:extLst>
            </p:cNvPr>
            <p:cNvGrpSpPr/>
            <p:nvPr/>
          </p:nvGrpSpPr>
          <p:grpSpPr>
            <a:xfrm>
              <a:off x="5068799" y="2878037"/>
              <a:ext cx="550913" cy="1942667"/>
              <a:chOff x="5081289" y="2935187"/>
              <a:chExt cx="550913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90B02EFD-4843-E06F-6BF4-9CE4D19E07F6}"/>
                      </a:ext>
                    </a:extLst>
                  </p:cNvPr>
                  <p:cNvSpPr/>
                  <p:nvPr/>
                </p:nvSpPr>
                <p:spPr>
                  <a:xfrm>
                    <a:off x="5081289" y="340585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90B02EFD-4843-E06F-6BF4-9CE4D19E07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3405859"/>
                    <a:ext cx="550913" cy="28557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88672FBC-0EBE-4E36-35B4-62000439E8CB}"/>
                      </a:ext>
                    </a:extLst>
                  </p:cNvPr>
                  <p:cNvSpPr/>
                  <p:nvPr/>
                </p:nvSpPr>
                <p:spPr>
                  <a:xfrm>
                    <a:off x="5081289" y="293518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88672FBC-0EBE-4E36-35B4-62000439E8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2935187"/>
                    <a:ext cx="550913" cy="28557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9291EA12-CACA-9914-B9C7-BC31B32622A5}"/>
                      </a:ext>
                    </a:extLst>
                  </p:cNvPr>
                  <p:cNvSpPr/>
                  <p:nvPr/>
                </p:nvSpPr>
                <p:spPr>
                  <a:xfrm>
                    <a:off x="5081289" y="459228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9291EA12-CACA-9914-B9C7-BC31B32622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4592284"/>
                    <a:ext cx="550913" cy="28557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2458349-E58D-6F19-E5C0-C60E18A97E51}"/>
                </a:ext>
              </a:extLst>
            </p:cNvPr>
            <p:cNvGrpSpPr/>
            <p:nvPr/>
          </p:nvGrpSpPr>
          <p:grpSpPr>
            <a:xfrm>
              <a:off x="4036548" y="2878037"/>
              <a:ext cx="550913" cy="1942667"/>
              <a:chOff x="6191533" y="3030437"/>
              <a:chExt cx="550913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CD9C998-225F-3D79-7363-ED28002E4AD7}"/>
                      </a:ext>
                    </a:extLst>
                  </p:cNvPr>
                  <p:cNvSpPr/>
                  <p:nvPr/>
                </p:nvSpPr>
                <p:spPr>
                  <a:xfrm>
                    <a:off x="6191533" y="350110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CD9C998-225F-3D79-7363-ED28002E4AD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3501109"/>
                    <a:ext cx="550913" cy="28557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0D57CDCB-E5DD-6649-2253-9A1616E73B60}"/>
                      </a:ext>
                    </a:extLst>
                  </p:cNvPr>
                  <p:cNvSpPr/>
                  <p:nvPr/>
                </p:nvSpPr>
                <p:spPr>
                  <a:xfrm>
                    <a:off x="6191533" y="303043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0D57CDCB-E5DD-6649-2253-9A1616E73B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3030437"/>
                    <a:ext cx="550913" cy="28557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40D68D73-E4E4-DB99-F664-2E2F6D0B5DA3}"/>
                      </a:ext>
                    </a:extLst>
                  </p:cNvPr>
                  <p:cNvSpPr/>
                  <p:nvPr/>
                </p:nvSpPr>
                <p:spPr>
                  <a:xfrm>
                    <a:off x="6191533" y="468753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40D68D73-E4E4-DB99-F664-2E2F6D0B5D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4687534"/>
                    <a:ext cx="550913" cy="28557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1F506EEC-8130-A433-B9E0-77A9E548F4C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37877" y="3073540"/>
            <a:ext cx="7116168" cy="41915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B55E04B-FA07-587F-6AF9-DF4A93EF59D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90298" y="3803682"/>
            <a:ext cx="6963747" cy="90500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C27F38B-A5CA-A03C-4D7B-A6A4F4AF818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77797" y="3459257"/>
            <a:ext cx="7039957" cy="42868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E1D66-682C-ADCE-641A-9777EE47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E712E6-ED89-C3CD-B448-C0D18A4E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01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ACE5-C987-D737-D734-6C3D755A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The simple model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7DEE6BE7-9DCD-8509-9642-E690AF656513}"/>
              </a:ext>
            </a:extLst>
          </p:cNvPr>
          <p:cNvCxnSpPr>
            <a:cxnSpLocks/>
            <a:stCxn id="61" idx="6"/>
            <a:endCxn id="63" idx="6"/>
          </p:cNvCxnSpPr>
          <p:nvPr/>
        </p:nvCxnSpPr>
        <p:spPr>
          <a:xfrm flipV="1">
            <a:off x="7142833" y="3583480"/>
            <a:ext cx="3921" cy="1533208"/>
          </a:xfrm>
          <a:prstGeom prst="curvedConnector3">
            <a:avLst>
              <a:gd name="adj1" fmla="val 5930145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0E07C8-F554-5BE6-BB11-4BB27F0D2C3A}"/>
              </a:ext>
            </a:extLst>
          </p:cNvPr>
          <p:cNvCxnSpPr>
            <a:cxnSpLocks/>
            <a:stCxn id="63" idx="4"/>
            <a:endCxn id="61" idx="0"/>
          </p:cNvCxnSpPr>
          <p:nvPr/>
        </p:nvCxnSpPr>
        <p:spPr>
          <a:xfrm flipH="1">
            <a:off x="6808119" y="3738731"/>
            <a:ext cx="3921" cy="122270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1ABC79D-5787-4D72-853E-FF26E779B7ED}"/>
              </a:ext>
            </a:extLst>
          </p:cNvPr>
          <p:cNvGrpSpPr/>
          <p:nvPr/>
        </p:nvGrpSpPr>
        <p:grpSpPr>
          <a:xfrm>
            <a:off x="6473406" y="3406039"/>
            <a:ext cx="673348" cy="332692"/>
            <a:chOff x="6659135" y="2091749"/>
            <a:chExt cx="687420" cy="33964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33AB99E-D118-4C27-47C6-1891DE3AE362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0A64B05-8AA7-32AC-908B-7D0E656573B5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AC4F7F-20FA-8284-839A-8B3CDCB4B928}"/>
              </a:ext>
            </a:extLst>
          </p:cNvPr>
          <p:cNvGrpSpPr/>
          <p:nvPr/>
        </p:nvGrpSpPr>
        <p:grpSpPr>
          <a:xfrm>
            <a:off x="6413264" y="4942008"/>
            <a:ext cx="789710" cy="329931"/>
            <a:chOff x="6601739" y="3647627"/>
            <a:chExt cx="806214" cy="33682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7A59ED6-8F9C-5971-EF0B-13CA291916FF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sz="1600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D67FCA1-9548-8AAD-8627-75771FA388EF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40F08C-4E13-0FA6-E760-15FADE73E62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6804199" y="2108221"/>
            <a:ext cx="7841" cy="132000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55D60D-C48E-7901-4B23-2B05DC962F1F}"/>
              </a:ext>
            </a:extLst>
          </p:cNvPr>
          <p:cNvGrpSpPr/>
          <p:nvPr/>
        </p:nvGrpSpPr>
        <p:grpSpPr>
          <a:xfrm>
            <a:off x="6409344" y="1740902"/>
            <a:ext cx="789710" cy="343596"/>
            <a:chOff x="6593735" y="391812"/>
            <a:chExt cx="806214" cy="35077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13AE70F-CFED-D971-20F0-99CFE399CA9C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sz="1600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C8F2884-A650-9D3D-4138-D70F2FDCC551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346EAE-D80B-B758-A192-5718B4E95D06}"/>
              </a:ext>
            </a:extLst>
          </p:cNvPr>
          <p:cNvCxnSpPr>
            <a:cxnSpLocks/>
            <a:stCxn id="55" idx="4"/>
            <a:endCxn id="53" idx="0"/>
          </p:cNvCxnSpPr>
          <p:nvPr/>
        </p:nvCxnSpPr>
        <p:spPr>
          <a:xfrm flipH="1">
            <a:off x="4527559" y="3738731"/>
            <a:ext cx="3920" cy="122270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5730D-D3D5-3A86-6BAE-FEA13869F44D}"/>
              </a:ext>
            </a:extLst>
          </p:cNvPr>
          <p:cNvGrpSpPr/>
          <p:nvPr/>
        </p:nvGrpSpPr>
        <p:grpSpPr>
          <a:xfrm>
            <a:off x="4192845" y="3406039"/>
            <a:ext cx="673348" cy="332692"/>
            <a:chOff x="6659135" y="2091749"/>
            <a:chExt cx="687420" cy="33964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52DAF5-1C4E-CC42-6FA6-7CBE1F8083BF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t-1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5943FE8-6228-F62A-EB82-5E337A93B81C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684523-2713-50B2-4BFC-D107A87CFD95}"/>
              </a:ext>
            </a:extLst>
          </p:cNvPr>
          <p:cNvGrpSpPr/>
          <p:nvPr/>
        </p:nvGrpSpPr>
        <p:grpSpPr>
          <a:xfrm>
            <a:off x="4132704" y="4942008"/>
            <a:ext cx="789710" cy="329931"/>
            <a:chOff x="6601739" y="3647627"/>
            <a:chExt cx="806214" cy="33682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2C3F814-C475-76F5-420A-6A361CAAC0E4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2F9D4D2-F40F-B363-781C-22F7E302E4AB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6A56DE-CD35-66DC-3B8C-80D39BAD1675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4523638" y="2108221"/>
            <a:ext cx="7841" cy="132000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A228A-D992-1B13-B581-F9053F53352A}"/>
              </a:ext>
            </a:extLst>
          </p:cNvPr>
          <p:cNvGrpSpPr/>
          <p:nvPr/>
        </p:nvGrpSpPr>
        <p:grpSpPr>
          <a:xfrm>
            <a:off x="4128784" y="1740902"/>
            <a:ext cx="789710" cy="343596"/>
            <a:chOff x="6593735" y="391812"/>
            <a:chExt cx="806214" cy="35077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8B9E373-10F9-0700-3B19-6510CC67BE91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472299A-4BDC-E8AC-CFAE-CFFB714CFA54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85508A-B5AE-AE87-2D01-A35A2AAE6639}"/>
              </a:ext>
            </a:extLst>
          </p:cNvPr>
          <p:cNvCxnSpPr>
            <a:cxnSpLocks/>
            <a:stCxn id="47" idx="4"/>
            <a:endCxn id="45" idx="0"/>
          </p:cNvCxnSpPr>
          <p:nvPr/>
        </p:nvCxnSpPr>
        <p:spPr>
          <a:xfrm flipH="1">
            <a:off x="2246999" y="3738731"/>
            <a:ext cx="3920" cy="122270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84B795-6655-999D-AC87-00901A60A823}"/>
              </a:ext>
            </a:extLst>
          </p:cNvPr>
          <p:cNvGrpSpPr/>
          <p:nvPr/>
        </p:nvGrpSpPr>
        <p:grpSpPr>
          <a:xfrm>
            <a:off x="1912285" y="3406039"/>
            <a:ext cx="673348" cy="332692"/>
            <a:chOff x="6659135" y="2091749"/>
            <a:chExt cx="687420" cy="33964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CC8E38E-4B05-A4DA-FE0A-7D1DF6426495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t-2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6FDA7EE-7738-4B5F-89CF-6B2C638B5BBA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353281-27E8-1568-717C-4B9F4D01A433}"/>
              </a:ext>
            </a:extLst>
          </p:cNvPr>
          <p:cNvGrpSpPr/>
          <p:nvPr/>
        </p:nvGrpSpPr>
        <p:grpSpPr>
          <a:xfrm>
            <a:off x="1852144" y="4942008"/>
            <a:ext cx="789710" cy="329931"/>
            <a:chOff x="6601739" y="3647627"/>
            <a:chExt cx="806214" cy="33682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CF12A0-EFD1-40C4-1EA0-594545B527E4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1B3C85D-1941-DF24-8C38-6555B5E40E46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A58834-9FA9-A0AE-FF06-B614AC6F8C22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2243079" y="2108221"/>
            <a:ext cx="7841" cy="132000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A398EA-FF7F-2033-5D43-FBF01D97FE6D}"/>
              </a:ext>
            </a:extLst>
          </p:cNvPr>
          <p:cNvGrpSpPr/>
          <p:nvPr/>
        </p:nvGrpSpPr>
        <p:grpSpPr>
          <a:xfrm>
            <a:off x="1848224" y="1740902"/>
            <a:ext cx="789710" cy="343596"/>
            <a:chOff x="6593735" y="391812"/>
            <a:chExt cx="806214" cy="35077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3E08235-2D09-3749-02DC-5ADF64D0D468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F43C0B1-316A-12B1-B7BE-7C01B5BED4E8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4E17247F-74BD-C732-3E4C-381376004577}"/>
              </a:ext>
            </a:extLst>
          </p:cNvPr>
          <p:cNvCxnSpPr>
            <a:cxnSpLocks/>
            <a:stCxn id="53" idx="6"/>
            <a:endCxn id="55" idx="6"/>
          </p:cNvCxnSpPr>
          <p:nvPr/>
        </p:nvCxnSpPr>
        <p:spPr>
          <a:xfrm flipV="1">
            <a:off x="4862273" y="3583480"/>
            <a:ext cx="3920" cy="1533208"/>
          </a:xfrm>
          <a:prstGeom prst="curvedConnector3">
            <a:avLst>
              <a:gd name="adj1" fmla="val 5931633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DDC100C2-2F61-2CA8-5A20-91303D485A99}"/>
              </a:ext>
            </a:extLst>
          </p:cNvPr>
          <p:cNvCxnSpPr>
            <a:cxnSpLocks/>
            <a:stCxn id="45" idx="6"/>
            <a:endCxn id="47" idx="6"/>
          </p:cNvCxnSpPr>
          <p:nvPr/>
        </p:nvCxnSpPr>
        <p:spPr>
          <a:xfrm flipV="1">
            <a:off x="2581713" y="3583480"/>
            <a:ext cx="3920" cy="1533208"/>
          </a:xfrm>
          <a:prstGeom prst="curvedConnector3">
            <a:avLst>
              <a:gd name="adj1" fmla="val 5931633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2C39BF4-3D32-EF6D-AD25-AC4C87A4784E}"/>
              </a:ext>
            </a:extLst>
          </p:cNvPr>
          <p:cNvCxnSpPr>
            <a:cxnSpLocks/>
            <a:stCxn id="53" idx="6"/>
            <a:endCxn id="61" idx="2"/>
          </p:cNvCxnSpPr>
          <p:nvPr/>
        </p:nvCxnSpPr>
        <p:spPr>
          <a:xfrm>
            <a:off x="4862273" y="5116688"/>
            <a:ext cx="1611132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CC2411-F8F5-FFF6-4686-7F8C4A9F0284}"/>
              </a:ext>
            </a:extLst>
          </p:cNvPr>
          <p:cNvCxnSpPr>
            <a:cxnSpLocks/>
          </p:cNvCxnSpPr>
          <p:nvPr/>
        </p:nvCxnSpPr>
        <p:spPr>
          <a:xfrm>
            <a:off x="4862272" y="1929247"/>
            <a:ext cx="1611133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9589278-8F54-76CF-77A1-0E54145C1B64}"/>
              </a:ext>
            </a:extLst>
          </p:cNvPr>
          <p:cNvCxnSpPr>
            <a:cxnSpLocks/>
          </p:cNvCxnSpPr>
          <p:nvPr/>
        </p:nvCxnSpPr>
        <p:spPr>
          <a:xfrm>
            <a:off x="2581713" y="1929247"/>
            <a:ext cx="1611132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33BE94-9FC5-234D-2CE9-9DCF5EC74C39}"/>
              </a:ext>
            </a:extLst>
          </p:cNvPr>
          <p:cNvCxnSpPr>
            <a:cxnSpLocks/>
            <a:stCxn id="45" idx="6"/>
            <a:endCxn id="53" idx="2"/>
          </p:cNvCxnSpPr>
          <p:nvPr/>
        </p:nvCxnSpPr>
        <p:spPr>
          <a:xfrm>
            <a:off x="2581713" y="5116688"/>
            <a:ext cx="1611132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Placeholder 2">
                <a:extLst>
                  <a:ext uri="{FF2B5EF4-FFF2-40B4-BE49-F238E27FC236}">
                    <a16:creationId xmlns:a16="http://schemas.microsoft.com/office/drawing/2014/main" id="{BA004DCF-C242-2317-15C0-C0EF46863E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7421" y="1950597"/>
                <a:ext cx="5157787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Supply: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p>
                        </m:sSup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de-DE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Text Placeholder 2">
                <a:extLst>
                  <a:ext uri="{FF2B5EF4-FFF2-40B4-BE49-F238E27FC236}">
                    <a16:creationId xmlns:a16="http://schemas.microsoft.com/office/drawing/2014/main" id="{BA004DCF-C242-2317-15C0-C0EF46863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421" y="1950597"/>
                <a:ext cx="5157787" cy="823912"/>
              </a:xfrm>
              <a:prstGeom prst="rect">
                <a:avLst/>
              </a:prstGeom>
              <a:blipFill>
                <a:blip r:embed="rId2"/>
                <a:stretch>
                  <a:fillRect l="-2482" b="-2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Placeholder 2">
                <a:extLst>
                  <a:ext uri="{FF2B5EF4-FFF2-40B4-BE49-F238E27FC236}">
                    <a16:creationId xmlns:a16="http://schemas.microsoft.com/office/drawing/2014/main" id="{E5A46B0A-A800-A9FF-A115-9E8347ABA1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1073" y="3131113"/>
                <a:ext cx="4593568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Demand: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𝑜𝑤𝑛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de-DE" i="1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9" name="Text Placeholder 2">
                <a:extLst>
                  <a:ext uri="{FF2B5EF4-FFF2-40B4-BE49-F238E27FC236}">
                    <a16:creationId xmlns:a16="http://schemas.microsoft.com/office/drawing/2014/main" id="{E5A46B0A-A800-A9FF-A115-9E8347ABA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073" y="3131113"/>
                <a:ext cx="4593568" cy="823912"/>
              </a:xfrm>
              <a:prstGeom prst="rect">
                <a:avLst/>
              </a:prstGeom>
              <a:blipFill>
                <a:blip r:embed="rId3"/>
                <a:stretch>
                  <a:fillRect l="-1989" t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DE89C31-9F2F-5F70-3D80-DE143BEBA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59295" y="4180199"/>
                <a:ext cx="4593568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Demand: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𝑜𝑤𝑛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DE89C31-9F2F-5F70-3D80-DE143BEB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295" y="4180199"/>
                <a:ext cx="4593568" cy="823912"/>
              </a:xfrm>
              <a:prstGeom prst="rect">
                <a:avLst/>
              </a:prstGeom>
              <a:blipFill>
                <a:blip r:embed="rId4"/>
                <a:stretch>
                  <a:fillRect l="-2387" t="-1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893914-9106-F15B-CC4E-D022EBFDB5FE}"/>
                  </a:ext>
                </a:extLst>
              </p:cNvPr>
              <p:cNvSpPr txBox="1"/>
              <p:nvPr/>
            </p:nvSpPr>
            <p:spPr>
              <a:xfrm>
                <a:off x="6533546" y="4942008"/>
                <a:ext cx="6146800" cy="396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</m:s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893914-9106-F15B-CC4E-D022EBFDB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546" y="4942008"/>
                <a:ext cx="6146800" cy="396327"/>
              </a:xfrm>
              <a:prstGeom prst="rect">
                <a:avLst/>
              </a:prstGeom>
              <a:blipFill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FFAEB5-32E1-6CA9-BA0C-2FCDB4138E74}"/>
                  </a:ext>
                </a:extLst>
              </p:cNvPr>
              <p:cNvSpPr txBox="1"/>
              <p:nvPr/>
            </p:nvSpPr>
            <p:spPr>
              <a:xfrm>
                <a:off x="6575361" y="5509165"/>
                <a:ext cx="6146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</m:s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FFAEB5-32E1-6CA9-BA0C-2FCDB4138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361" y="5509165"/>
                <a:ext cx="6146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CF4F34-8D14-426D-D0B6-1D88B6DBD9A6}"/>
              </a:ext>
            </a:extLst>
          </p:cNvPr>
          <p:cNvCxnSpPr/>
          <p:nvPr/>
        </p:nvCxnSpPr>
        <p:spPr>
          <a:xfrm flipV="1">
            <a:off x="8197850" y="419100"/>
            <a:ext cx="1816100" cy="105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EF15C1-F672-0DF3-FD68-F7423FEFFC39}"/>
              </a:ext>
            </a:extLst>
          </p:cNvPr>
          <p:cNvCxnSpPr>
            <a:cxnSpLocks/>
          </p:cNvCxnSpPr>
          <p:nvPr/>
        </p:nvCxnSpPr>
        <p:spPr>
          <a:xfrm flipH="1" flipV="1">
            <a:off x="8540750" y="419100"/>
            <a:ext cx="1524000" cy="1136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E6F993-7714-45C0-90E7-813798A8E26E}"/>
              </a:ext>
            </a:extLst>
          </p:cNvPr>
          <p:cNvCxnSpPr/>
          <p:nvPr/>
        </p:nvCxnSpPr>
        <p:spPr>
          <a:xfrm>
            <a:off x="8858250" y="62865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B46BFFA-247C-0A2F-5CE5-21A44DD62ECE}"/>
              </a:ext>
            </a:extLst>
          </p:cNvPr>
          <p:cNvCxnSpPr>
            <a:cxnSpLocks/>
          </p:cNvCxnSpPr>
          <p:nvPr/>
        </p:nvCxnSpPr>
        <p:spPr>
          <a:xfrm flipH="1" flipV="1">
            <a:off x="8763000" y="289130"/>
            <a:ext cx="1524000" cy="1136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F3E6341-1E19-4A65-43CA-BC7F2A2CE23B}"/>
              </a:ext>
            </a:extLst>
          </p:cNvPr>
          <p:cNvSpPr/>
          <p:nvPr/>
        </p:nvSpPr>
        <p:spPr>
          <a:xfrm>
            <a:off x="9175750" y="889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7D0DDEA-FFBD-BB1B-6212-E95417B373C9}"/>
              </a:ext>
            </a:extLst>
          </p:cNvPr>
          <p:cNvSpPr/>
          <p:nvPr/>
        </p:nvSpPr>
        <p:spPr>
          <a:xfrm>
            <a:off x="9385300" y="7429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F43F0F-7E9C-BE90-9864-4997E528DF84}"/>
              </a:ext>
            </a:extLst>
          </p:cNvPr>
          <p:cNvSpPr/>
          <p:nvPr/>
        </p:nvSpPr>
        <p:spPr>
          <a:xfrm>
            <a:off x="9264650" y="8191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C3B69B2-3A6D-3B6D-12FE-132972AADDD7}"/>
              </a:ext>
            </a:extLst>
          </p:cNvPr>
          <p:cNvCxnSpPr>
            <a:cxnSpLocks/>
          </p:cNvCxnSpPr>
          <p:nvPr/>
        </p:nvCxnSpPr>
        <p:spPr>
          <a:xfrm flipV="1">
            <a:off x="8808084" y="360635"/>
            <a:ext cx="781050" cy="1230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451ADBEC-F446-41E6-50F9-A4B5F301FF92}"/>
              </a:ext>
            </a:extLst>
          </p:cNvPr>
          <p:cNvSpPr/>
          <p:nvPr/>
        </p:nvSpPr>
        <p:spPr>
          <a:xfrm>
            <a:off x="9340850" y="7048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ADEFE97-B3C7-ED0C-A69C-E9697FC0A1E9}"/>
              </a:ext>
            </a:extLst>
          </p:cNvPr>
          <p:cNvSpPr/>
          <p:nvPr/>
        </p:nvSpPr>
        <p:spPr>
          <a:xfrm>
            <a:off x="9213850" y="914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558AEA9-D281-202D-EC75-72C3771E2437}"/>
              </a:ext>
            </a:extLst>
          </p:cNvPr>
          <p:cNvCxnSpPr>
            <a:cxnSpLocks/>
            <a:endCxn id="63" idx="3"/>
          </p:cNvCxnSpPr>
          <p:nvPr/>
        </p:nvCxnSpPr>
        <p:spPr>
          <a:xfrm flipV="1">
            <a:off x="4862273" y="3693259"/>
            <a:ext cx="1713088" cy="1423429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84C3B8C-A62D-C741-341A-F3C10966C5CC}"/>
              </a:ext>
            </a:extLst>
          </p:cNvPr>
          <p:cNvCxnSpPr>
            <a:cxnSpLocks/>
          </p:cNvCxnSpPr>
          <p:nvPr/>
        </p:nvCxnSpPr>
        <p:spPr>
          <a:xfrm flipV="1">
            <a:off x="2514879" y="3580682"/>
            <a:ext cx="1713088" cy="1423429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D3633-A603-E1BD-F53E-46595717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ABCAE89-FB13-254F-352A-FD06ADF6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574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9FD2-6746-D55D-EF11-72143322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Simple model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4AB250-8C39-B8D1-F51C-3441A6C8F45C}"/>
              </a:ext>
            </a:extLst>
          </p:cNvPr>
          <p:cNvSpPr/>
          <p:nvPr/>
        </p:nvSpPr>
        <p:spPr>
          <a:xfrm>
            <a:off x="378187" y="1933575"/>
            <a:ext cx="679284" cy="180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15FF88-55BD-875B-8476-FFAA7DD6A121}"/>
              </a:ext>
            </a:extLst>
          </p:cNvPr>
          <p:cNvGrpSpPr/>
          <p:nvPr/>
        </p:nvGrpSpPr>
        <p:grpSpPr>
          <a:xfrm>
            <a:off x="1487692" y="2001737"/>
            <a:ext cx="2542985" cy="1942667"/>
            <a:chOff x="4032772" y="2878037"/>
            <a:chExt cx="2542985" cy="1942667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42C7D6C-6833-C7F9-FB8A-724DC0DC9DF8}"/>
                </a:ext>
              </a:extLst>
            </p:cNvPr>
            <p:cNvSpPr/>
            <p:nvPr/>
          </p:nvSpPr>
          <p:spPr>
            <a:xfrm>
              <a:off x="6099734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7D699B0-865D-3CF1-B197-42CDDD594E66}"/>
                </a:ext>
              </a:extLst>
            </p:cNvPr>
            <p:cNvSpPr/>
            <p:nvPr/>
          </p:nvSpPr>
          <p:spPr>
            <a:xfrm>
              <a:off x="6099734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921F95D-8C9B-CB26-A95A-D30C5B12CF74}"/>
                </a:ext>
              </a:extLst>
            </p:cNvPr>
            <p:cNvSpPr/>
            <p:nvPr/>
          </p:nvSpPr>
          <p:spPr>
            <a:xfrm rot="10800000">
              <a:off x="6099734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B6BBD9B8-9E34-F1D6-9F1D-4D15AC9C950E}"/>
                </a:ext>
              </a:extLst>
            </p:cNvPr>
            <p:cNvCxnSpPr>
              <a:cxnSpLocks/>
              <a:stCxn id="105" idx="4"/>
              <a:endCxn id="104" idx="4"/>
            </p:cNvCxnSpPr>
            <p:nvPr/>
          </p:nvCxnSpPr>
          <p:spPr>
            <a:xfrm flipV="1">
              <a:off x="6151070" y="3713285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or: Curved 106">
              <a:extLst>
                <a:ext uri="{FF2B5EF4-FFF2-40B4-BE49-F238E27FC236}">
                  <a16:creationId xmlns:a16="http://schemas.microsoft.com/office/drawing/2014/main" id="{FB767165-FDED-84E8-9278-61A3C6829366}"/>
                </a:ext>
              </a:extLst>
            </p:cNvPr>
            <p:cNvCxnSpPr>
              <a:cxnSpLocks/>
            </p:cNvCxnSpPr>
            <p:nvPr/>
          </p:nvCxnSpPr>
          <p:spPr>
            <a:xfrm>
              <a:off x="6195264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827A8FFF-FFB4-2CE6-D043-8D08E5191CA1}"/>
                </a:ext>
              </a:extLst>
            </p:cNvPr>
            <p:cNvCxnSpPr>
              <a:cxnSpLocks/>
              <a:stCxn id="104" idx="0"/>
              <a:endCxn id="103" idx="4"/>
            </p:cNvCxnSpPr>
            <p:nvPr/>
          </p:nvCxnSpPr>
          <p:spPr>
            <a:xfrm flipV="1">
              <a:off x="6151071" y="322588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854E24F-04E8-0D1F-09BC-8B8FAB5DCABE}"/>
                </a:ext>
              </a:extLst>
            </p:cNvPr>
            <p:cNvSpPr/>
            <p:nvPr/>
          </p:nvSpPr>
          <p:spPr>
            <a:xfrm>
              <a:off x="5066253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42CFE8A-75EA-AA35-A856-E1F3C5F37612}"/>
                </a:ext>
              </a:extLst>
            </p:cNvPr>
            <p:cNvSpPr/>
            <p:nvPr/>
          </p:nvSpPr>
          <p:spPr>
            <a:xfrm>
              <a:off x="5066253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298E5C1-F343-C288-23A2-78990EDC85B0}"/>
                </a:ext>
              </a:extLst>
            </p:cNvPr>
            <p:cNvSpPr/>
            <p:nvPr/>
          </p:nvSpPr>
          <p:spPr>
            <a:xfrm rot="10800000">
              <a:off x="5066253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94F42642-A0C3-86BB-BBD3-A2943E2E9F7D}"/>
                </a:ext>
              </a:extLst>
            </p:cNvPr>
            <p:cNvCxnSpPr>
              <a:cxnSpLocks/>
              <a:stCxn id="111" idx="4"/>
              <a:endCxn id="110" idx="4"/>
            </p:cNvCxnSpPr>
            <p:nvPr/>
          </p:nvCxnSpPr>
          <p:spPr>
            <a:xfrm flipV="1">
              <a:off x="5117589" y="3713285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or: Curved 112">
              <a:extLst>
                <a:ext uri="{FF2B5EF4-FFF2-40B4-BE49-F238E27FC236}">
                  <a16:creationId xmlns:a16="http://schemas.microsoft.com/office/drawing/2014/main" id="{B5850FBF-EC5D-6C82-051C-0D9A63A8EAC0}"/>
                </a:ext>
              </a:extLst>
            </p:cNvPr>
            <p:cNvCxnSpPr>
              <a:cxnSpLocks/>
            </p:cNvCxnSpPr>
            <p:nvPr/>
          </p:nvCxnSpPr>
          <p:spPr>
            <a:xfrm>
              <a:off x="5161783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FDE88F41-7B0E-4CC2-AF78-0E1E34562F0E}"/>
                </a:ext>
              </a:extLst>
            </p:cNvPr>
            <p:cNvCxnSpPr>
              <a:cxnSpLocks/>
              <a:stCxn id="110" idx="0"/>
              <a:endCxn id="109" idx="4"/>
            </p:cNvCxnSpPr>
            <p:nvPr/>
          </p:nvCxnSpPr>
          <p:spPr>
            <a:xfrm flipV="1">
              <a:off x="5117590" y="322588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6D0F44D-ECED-CD1C-78BB-12A7044E0D88}"/>
                </a:ext>
              </a:extLst>
            </p:cNvPr>
            <p:cNvSpPr/>
            <p:nvPr/>
          </p:nvSpPr>
          <p:spPr>
            <a:xfrm>
              <a:off x="4032772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6CCAEA6-594A-AF29-44B6-7EE00F9C26A1}"/>
                </a:ext>
              </a:extLst>
            </p:cNvPr>
            <p:cNvSpPr/>
            <p:nvPr/>
          </p:nvSpPr>
          <p:spPr>
            <a:xfrm>
              <a:off x="4032772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45AA9CF-3367-1683-F863-1939A3C5817A}"/>
                </a:ext>
              </a:extLst>
            </p:cNvPr>
            <p:cNvSpPr/>
            <p:nvPr/>
          </p:nvSpPr>
          <p:spPr>
            <a:xfrm rot="10800000">
              <a:off x="4032772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8A20E4C9-B5A5-8726-794C-4244E428D731}"/>
                </a:ext>
              </a:extLst>
            </p:cNvPr>
            <p:cNvCxnSpPr>
              <a:cxnSpLocks/>
              <a:stCxn id="117" idx="4"/>
              <a:endCxn id="116" idx="4"/>
            </p:cNvCxnSpPr>
            <p:nvPr/>
          </p:nvCxnSpPr>
          <p:spPr>
            <a:xfrm flipV="1">
              <a:off x="4084108" y="3713285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or: Curved 118">
              <a:extLst>
                <a:ext uri="{FF2B5EF4-FFF2-40B4-BE49-F238E27FC236}">
                  <a16:creationId xmlns:a16="http://schemas.microsoft.com/office/drawing/2014/main" id="{9F70358E-7329-E3B6-D08C-1213FD108D1C}"/>
                </a:ext>
              </a:extLst>
            </p:cNvPr>
            <p:cNvCxnSpPr>
              <a:cxnSpLocks/>
            </p:cNvCxnSpPr>
            <p:nvPr/>
          </p:nvCxnSpPr>
          <p:spPr>
            <a:xfrm>
              <a:off x="4128302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C6AE6161-DA46-E81D-DCA4-D600BF1EC2A8}"/>
                </a:ext>
              </a:extLst>
            </p:cNvPr>
            <p:cNvCxnSpPr>
              <a:cxnSpLocks/>
              <a:stCxn id="116" idx="0"/>
              <a:endCxn id="115" idx="4"/>
            </p:cNvCxnSpPr>
            <p:nvPr/>
          </p:nvCxnSpPr>
          <p:spPr>
            <a:xfrm flipV="1">
              <a:off x="4084109" y="322588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3118788F-85F9-0775-5578-53226AAEE662}"/>
                </a:ext>
              </a:extLst>
            </p:cNvPr>
            <p:cNvCxnSpPr>
              <a:cxnSpLocks/>
              <a:stCxn id="104" idx="3"/>
              <a:endCxn id="111" idx="3"/>
            </p:cNvCxnSpPr>
            <p:nvPr/>
          </p:nvCxnSpPr>
          <p:spPr>
            <a:xfrm flipH="1">
              <a:off x="5153890" y="3698249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CC7B64A2-A7BD-091C-6574-059657F92145}"/>
                </a:ext>
              </a:extLst>
            </p:cNvPr>
            <p:cNvCxnSpPr>
              <a:cxnSpLocks/>
              <a:stCxn id="110" idx="3"/>
              <a:endCxn id="117" idx="3"/>
            </p:cNvCxnSpPr>
            <p:nvPr/>
          </p:nvCxnSpPr>
          <p:spPr>
            <a:xfrm flipH="1">
              <a:off x="4120409" y="3698249"/>
              <a:ext cx="960880" cy="8577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A608ED5F-A4B3-2943-DA38-EE1C2DD0D18D}"/>
                </a:ext>
              </a:extLst>
            </p:cNvPr>
            <p:cNvCxnSpPr>
              <a:cxnSpLocks/>
              <a:stCxn id="109" idx="2"/>
              <a:endCxn id="115" idx="6"/>
            </p:cNvCxnSpPr>
            <p:nvPr/>
          </p:nvCxnSpPr>
          <p:spPr>
            <a:xfrm flipH="1">
              <a:off x="4135445" y="317455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8AE13AA2-53EE-B9F8-EF34-BEBDF6AE904C}"/>
                </a:ext>
              </a:extLst>
            </p:cNvPr>
            <p:cNvCxnSpPr>
              <a:cxnSpLocks/>
              <a:stCxn id="103" idx="2"/>
              <a:endCxn id="109" idx="6"/>
            </p:cNvCxnSpPr>
            <p:nvPr/>
          </p:nvCxnSpPr>
          <p:spPr>
            <a:xfrm flipH="1">
              <a:off x="5168926" y="317455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8316CE20-0F91-EA36-967E-7651D0651FC4}"/>
                </a:ext>
              </a:extLst>
            </p:cNvPr>
            <p:cNvCxnSpPr>
              <a:cxnSpLocks/>
              <a:stCxn id="105" idx="6"/>
              <a:endCxn id="111" idx="2"/>
            </p:cNvCxnSpPr>
            <p:nvPr/>
          </p:nvCxnSpPr>
          <p:spPr>
            <a:xfrm flipH="1">
              <a:off x="5168926" y="4592284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AA8E1A2-C0B6-5B64-E373-F3BA20A15BA4}"/>
                </a:ext>
              </a:extLst>
            </p:cNvPr>
            <p:cNvCxnSpPr>
              <a:cxnSpLocks/>
              <a:stCxn id="111" idx="6"/>
              <a:endCxn id="117" idx="2"/>
            </p:cNvCxnSpPr>
            <p:nvPr/>
          </p:nvCxnSpPr>
          <p:spPr>
            <a:xfrm flipH="1">
              <a:off x="4135445" y="4592284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1AC7E7B-86E6-77B3-A7FC-8083166A6E40}"/>
                </a:ext>
              </a:extLst>
            </p:cNvPr>
            <p:cNvGrpSpPr/>
            <p:nvPr/>
          </p:nvGrpSpPr>
          <p:grpSpPr>
            <a:xfrm>
              <a:off x="6015318" y="2878037"/>
              <a:ext cx="560439" cy="1942667"/>
              <a:chOff x="6029607" y="2878037"/>
              <a:chExt cx="560439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C3C0D705-F27A-1B6B-5E7F-68803A1C0735}"/>
                      </a:ext>
                    </a:extLst>
                  </p:cNvPr>
                  <p:cNvSpPr/>
                  <p:nvPr/>
                </p:nvSpPr>
                <p:spPr>
                  <a:xfrm>
                    <a:off x="6039133" y="334870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C3C0D705-F27A-1B6B-5E7F-68803A1C073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133" y="3348709"/>
                    <a:ext cx="550913" cy="28557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85F5DA10-17D7-9EDF-6349-7AD58F38CE75}"/>
                      </a:ext>
                    </a:extLst>
                  </p:cNvPr>
                  <p:cNvSpPr/>
                  <p:nvPr/>
                </p:nvSpPr>
                <p:spPr>
                  <a:xfrm>
                    <a:off x="6029607" y="287803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85F5DA10-17D7-9EDF-6349-7AD58F38CE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9607" y="2878037"/>
                    <a:ext cx="550913" cy="2855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DE096D51-D31E-A92F-551F-C4CCB0FF9A6B}"/>
                      </a:ext>
                    </a:extLst>
                  </p:cNvPr>
                  <p:cNvSpPr/>
                  <p:nvPr/>
                </p:nvSpPr>
                <p:spPr>
                  <a:xfrm>
                    <a:off x="6039133" y="453513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DE096D51-D31E-A92F-551F-C4CCB0FF9A6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133" y="4535134"/>
                    <a:ext cx="550913" cy="28557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CAC530B-BFBD-5CB1-DE2F-5C9E7B81E530}"/>
                </a:ext>
              </a:extLst>
            </p:cNvPr>
            <p:cNvGrpSpPr/>
            <p:nvPr/>
          </p:nvGrpSpPr>
          <p:grpSpPr>
            <a:xfrm>
              <a:off x="5068799" y="2878037"/>
              <a:ext cx="550913" cy="1942667"/>
              <a:chOff x="5081289" y="2935187"/>
              <a:chExt cx="550913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68C7603C-F92D-F850-8124-D816ED50812F}"/>
                      </a:ext>
                    </a:extLst>
                  </p:cNvPr>
                  <p:cNvSpPr/>
                  <p:nvPr/>
                </p:nvSpPr>
                <p:spPr>
                  <a:xfrm>
                    <a:off x="5081289" y="340585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68C7603C-F92D-F850-8124-D816ED5081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3405859"/>
                    <a:ext cx="550913" cy="28557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978F42F9-3056-4393-B03F-66DC4F431DE6}"/>
                      </a:ext>
                    </a:extLst>
                  </p:cNvPr>
                  <p:cNvSpPr/>
                  <p:nvPr/>
                </p:nvSpPr>
                <p:spPr>
                  <a:xfrm>
                    <a:off x="5081289" y="293518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978F42F9-3056-4393-B03F-66DC4F431D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2935187"/>
                    <a:ext cx="550913" cy="28557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A4C11AEC-0DC5-539B-2E90-0F28E77D830B}"/>
                      </a:ext>
                    </a:extLst>
                  </p:cNvPr>
                  <p:cNvSpPr/>
                  <p:nvPr/>
                </p:nvSpPr>
                <p:spPr>
                  <a:xfrm>
                    <a:off x="5081289" y="459228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A4C11AEC-0DC5-539B-2E90-0F28E77D8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4592284"/>
                    <a:ext cx="550913" cy="28557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EB5D2B2-C0E9-D58F-D2B9-2A96FE81921E}"/>
                </a:ext>
              </a:extLst>
            </p:cNvPr>
            <p:cNvGrpSpPr/>
            <p:nvPr/>
          </p:nvGrpSpPr>
          <p:grpSpPr>
            <a:xfrm>
              <a:off x="4036548" y="2878037"/>
              <a:ext cx="550913" cy="1942667"/>
              <a:chOff x="6191533" y="3030437"/>
              <a:chExt cx="550913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A33EF295-8853-D4F0-7D54-C595B6F64B5A}"/>
                      </a:ext>
                    </a:extLst>
                  </p:cNvPr>
                  <p:cNvSpPr/>
                  <p:nvPr/>
                </p:nvSpPr>
                <p:spPr>
                  <a:xfrm>
                    <a:off x="6191533" y="350110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A33EF295-8853-D4F0-7D54-C595B6F64B5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3501109"/>
                    <a:ext cx="550913" cy="28557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91AFFBCC-D2AF-5522-3061-AA7FECD82F49}"/>
                      </a:ext>
                    </a:extLst>
                  </p:cNvPr>
                  <p:cNvSpPr/>
                  <p:nvPr/>
                </p:nvSpPr>
                <p:spPr>
                  <a:xfrm>
                    <a:off x="6191533" y="303043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91AFFBCC-D2AF-5522-3061-AA7FECD82F4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3030437"/>
                    <a:ext cx="550913" cy="28557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2F12777E-86FF-D28D-3F11-C48313EEC8FB}"/>
                      </a:ext>
                    </a:extLst>
                  </p:cNvPr>
                  <p:cNvSpPr/>
                  <p:nvPr/>
                </p:nvSpPr>
                <p:spPr>
                  <a:xfrm>
                    <a:off x="6191533" y="468753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2F12777E-86FF-D28D-3F11-C48313EEC8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4687534"/>
                    <a:ext cx="550913" cy="28557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3FE24A70-48D3-6077-3406-61F8ABCADEE6}"/>
              </a:ext>
            </a:extLst>
          </p:cNvPr>
          <p:cNvCxnSpPr>
            <a:cxnSpLocks/>
          </p:cNvCxnSpPr>
          <p:nvPr/>
        </p:nvCxnSpPr>
        <p:spPr>
          <a:xfrm flipH="1">
            <a:off x="556883" y="2287307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D0C7F799-8810-B35C-D844-6534B142BCE9}"/>
              </a:ext>
            </a:extLst>
          </p:cNvPr>
          <p:cNvCxnSpPr>
            <a:cxnSpLocks/>
          </p:cNvCxnSpPr>
          <p:nvPr/>
        </p:nvCxnSpPr>
        <p:spPr>
          <a:xfrm flipH="1">
            <a:off x="556883" y="3717846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8FB2903-1E0D-93C6-1A4F-534EB234A901}"/>
              </a:ext>
            </a:extLst>
          </p:cNvPr>
          <p:cNvCxnSpPr>
            <a:cxnSpLocks/>
          </p:cNvCxnSpPr>
          <p:nvPr/>
        </p:nvCxnSpPr>
        <p:spPr>
          <a:xfrm flipH="1">
            <a:off x="530587" y="2813950"/>
            <a:ext cx="960880" cy="857735"/>
          </a:xfrm>
          <a:prstGeom prst="straightConnector1">
            <a:avLst/>
          </a:prstGeom>
          <a:ln w="1270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B476A6B-3AEF-283A-0BBA-366FF820B421}"/>
              </a:ext>
            </a:extLst>
          </p:cNvPr>
          <p:cNvSpPr/>
          <p:nvPr/>
        </p:nvSpPr>
        <p:spPr>
          <a:xfrm>
            <a:off x="530587" y="2085975"/>
            <a:ext cx="679284" cy="180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5DA06-6892-EDA2-076B-191D5CB2F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A483D-A385-28F6-7D43-059FD1C4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73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9FD2-6746-D55D-EF11-72143322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410" y="-252357"/>
            <a:ext cx="10515600" cy="1325563"/>
          </a:xfrm>
        </p:spPr>
        <p:txBody>
          <a:bodyPr/>
          <a:lstStyle/>
          <a:p>
            <a:r>
              <a:rPr lang="en-US" noProof="0"/>
              <a:t>Complex model 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C9464E85-5CEB-6DF2-F210-7E6F083E96BC}"/>
              </a:ext>
            </a:extLst>
          </p:cNvPr>
          <p:cNvGrpSpPr/>
          <p:nvPr/>
        </p:nvGrpSpPr>
        <p:grpSpPr>
          <a:xfrm>
            <a:off x="748671" y="2001548"/>
            <a:ext cx="3271490" cy="2381895"/>
            <a:chOff x="725917" y="2036944"/>
            <a:chExt cx="3271490" cy="238189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14E4439-E78C-9F7A-49CA-207A1FCBC7C8}"/>
                </a:ext>
              </a:extLst>
            </p:cNvPr>
            <p:cNvCxnSpPr>
              <a:cxnSpLocks/>
              <a:stCxn id="14" idx="4"/>
              <a:endCxn id="13" idx="4"/>
            </p:cNvCxnSpPr>
            <p:nvPr/>
          </p:nvCxnSpPr>
          <p:spPr>
            <a:xfrm flipV="1">
              <a:off x="3572720" y="2887436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Curved 21">
              <a:extLst>
                <a:ext uri="{FF2B5EF4-FFF2-40B4-BE49-F238E27FC236}">
                  <a16:creationId xmlns:a16="http://schemas.microsoft.com/office/drawing/2014/main" id="{3B8C784C-C56B-589B-87FE-EFE08F33A33E}"/>
                </a:ext>
              </a:extLst>
            </p:cNvPr>
            <p:cNvCxnSpPr>
              <a:cxnSpLocks/>
            </p:cNvCxnSpPr>
            <p:nvPr/>
          </p:nvCxnSpPr>
          <p:spPr>
            <a:xfrm>
              <a:off x="3616914" y="2861502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550ECBC-B0F6-0CA0-8ACB-3FBEE4F0424D}"/>
                </a:ext>
              </a:extLst>
            </p:cNvPr>
            <p:cNvCxnSpPr>
              <a:cxnSpLocks/>
              <a:stCxn id="13" idx="0"/>
              <a:endCxn id="7" idx="4"/>
            </p:cNvCxnSpPr>
            <p:nvPr/>
          </p:nvCxnSpPr>
          <p:spPr>
            <a:xfrm flipV="1">
              <a:off x="3572721" y="2400040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F8E8442-15FB-200C-3538-77B3D920C604}"/>
                </a:ext>
              </a:extLst>
            </p:cNvPr>
            <p:cNvCxnSpPr>
              <a:cxnSpLocks/>
              <a:stCxn id="52" idx="4"/>
              <a:endCxn id="51" idx="4"/>
            </p:cNvCxnSpPr>
            <p:nvPr/>
          </p:nvCxnSpPr>
          <p:spPr>
            <a:xfrm flipV="1">
              <a:off x="2539239" y="2887436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or: Curved 53">
              <a:extLst>
                <a:ext uri="{FF2B5EF4-FFF2-40B4-BE49-F238E27FC236}">
                  <a16:creationId xmlns:a16="http://schemas.microsoft.com/office/drawing/2014/main" id="{B159B2EA-4DC1-E72A-C959-855C2E025048}"/>
                </a:ext>
              </a:extLst>
            </p:cNvPr>
            <p:cNvCxnSpPr>
              <a:cxnSpLocks/>
            </p:cNvCxnSpPr>
            <p:nvPr/>
          </p:nvCxnSpPr>
          <p:spPr>
            <a:xfrm>
              <a:off x="2583433" y="2861502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9C4F944-5451-F2E9-F334-40BB8641CD3E}"/>
                </a:ext>
              </a:extLst>
            </p:cNvPr>
            <p:cNvCxnSpPr>
              <a:cxnSpLocks/>
              <a:stCxn id="51" idx="0"/>
              <a:endCxn id="49" idx="4"/>
            </p:cNvCxnSpPr>
            <p:nvPr/>
          </p:nvCxnSpPr>
          <p:spPr>
            <a:xfrm flipV="1">
              <a:off x="2539240" y="2400040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BAF84C5-60D3-2E2C-3985-69CC519C1756}"/>
                </a:ext>
              </a:extLst>
            </p:cNvPr>
            <p:cNvCxnSpPr>
              <a:cxnSpLocks/>
              <a:stCxn id="62" idx="4"/>
              <a:endCxn id="61" idx="4"/>
            </p:cNvCxnSpPr>
            <p:nvPr/>
          </p:nvCxnSpPr>
          <p:spPr>
            <a:xfrm flipV="1">
              <a:off x="1505758" y="2887436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Curved 63">
              <a:extLst>
                <a:ext uri="{FF2B5EF4-FFF2-40B4-BE49-F238E27FC236}">
                  <a16:creationId xmlns:a16="http://schemas.microsoft.com/office/drawing/2014/main" id="{B7125D63-4403-435B-BB9A-55B7D6BF1612}"/>
                </a:ext>
              </a:extLst>
            </p:cNvPr>
            <p:cNvCxnSpPr>
              <a:cxnSpLocks/>
            </p:cNvCxnSpPr>
            <p:nvPr/>
          </p:nvCxnSpPr>
          <p:spPr>
            <a:xfrm>
              <a:off x="1549952" y="2861502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7FBB101-428B-A2E9-5A9D-F45454A16DA2}"/>
                </a:ext>
              </a:extLst>
            </p:cNvPr>
            <p:cNvCxnSpPr>
              <a:cxnSpLocks/>
              <a:stCxn id="61" idx="0"/>
              <a:endCxn id="59" idx="4"/>
            </p:cNvCxnSpPr>
            <p:nvPr/>
          </p:nvCxnSpPr>
          <p:spPr>
            <a:xfrm flipV="1">
              <a:off x="1505759" y="2400040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6299BA6-522B-D5E5-6FCF-A4A6B13C6327}"/>
                </a:ext>
              </a:extLst>
            </p:cNvPr>
            <p:cNvCxnSpPr>
              <a:cxnSpLocks/>
              <a:stCxn id="49" idx="2"/>
              <a:endCxn id="59" idx="6"/>
            </p:cNvCxnSpPr>
            <p:nvPr/>
          </p:nvCxnSpPr>
          <p:spPr>
            <a:xfrm flipH="1">
              <a:off x="1557095" y="2348704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894F7155-2B67-F8B3-A63B-2408DD31E375}"/>
                </a:ext>
              </a:extLst>
            </p:cNvPr>
            <p:cNvCxnSpPr>
              <a:cxnSpLocks/>
              <a:stCxn id="7" idx="2"/>
              <a:endCxn id="49" idx="6"/>
            </p:cNvCxnSpPr>
            <p:nvPr/>
          </p:nvCxnSpPr>
          <p:spPr>
            <a:xfrm flipH="1">
              <a:off x="2590576" y="2348704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F07C554-0C67-1CB9-9717-A3E4EE4DE6AC}"/>
                    </a:ext>
                  </a:extLst>
                </p:cNvPr>
                <p:cNvSpPr/>
                <p:nvPr/>
              </p:nvSpPr>
              <p:spPr>
                <a:xfrm>
                  <a:off x="3446494" y="252286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F07C554-0C67-1CB9-9717-A3E4EE4DE6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494" y="252286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DA792ECC-2896-C990-5C9F-F4ACAA12006E}"/>
                    </a:ext>
                  </a:extLst>
                </p:cNvPr>
                <p:cNvSpPr/>
                <p:nvPr/>
              </p:nvSpPr>
              <p:spPr>
                <a:xfrm>
                  <a:off x="3436968" y="20521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DA792ECC-2896-C990-5C9F-F4ACAA1200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6968" y="2052188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02B3DE42-C3E0-3163-297F-C20AED45BD6F}"/>
                    </a:ext>
                  </a:extLst>
                </p:cNvPr>
                <p:cNvSpPr/>
                <p:nvPr/>
              </p:nvSpPr>
              <p:spPr>
                <a:xfrm>
                  <a:off x="3160750" y="370928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02B3DE42-C3E0-3163-297F-C20AED45BD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0750" y="3709285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55F42E9B-BF08-6754-79A6-1638F3D8590A}"/>
                    </a:ext>
                  </a:extLst>
                </p:cNvPr>
                <p:cNvSpPr/>
                <p:nvPr/>
              </p:nvSpPr>
              <p:spPr>
                <a:xfrm>
                  <a:off x="2490449" y="252286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55F42E9B-BF08-6754-79A6-1638F3D859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449" y="2522860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F0007DD-D47F-BA0A-3912-5F80D45E8EB4}"/>
                    </a:ext>
                  </a:extLst>
                </p:cNvPr>
                <p:cNvSpPr/>
                <p:nvPr/>
              </p:nvSpPr>
              <p:spPr>
                <a:xfrm>
                  <a:off x="2490449" y="20521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F0007DD-D47F-BA0A-3912-5F80D45E8E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449" y="2052188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3E40EA3-BC5D-F1BA-CD4C-F62DE01758E1}"/>
                    </a:ext>
                  </a:extLst>
                </p:cNvPr>
                <p:cNvSpPr/>
                <p:nvPr/>
              </p:nvSpPr>
              <p:spPr>
                <a:xfrm>
                  <a:off x="2109451" y="370928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3E40EA3-BC5D-F1BA-CD4C-F62DE01758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451" y="3709285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E404B78-5351-2E4B-8683-0A8FB313B0B7}"/>
                    </a:ext>
                  </a:extLst>
                </p:cNvPr>
                <p:cNvSpPr/>
                <p:nvPr/>
              </p:nvSpPr>
              <p:spPr>
                <a:xfrm>
                  <a:off x="1458198" y="252286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E404B78-5351-2E4B-8683-0A8FB313B0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198" y="2522860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E0901C15-0135-D75A-97BB-822F00965636}"/>
                    </a:ext>
                  </a:extLst>
                </p:cNvPr>
                <p:cNvSpPr/>
                <p:nvPr/>
              </p:nvSpPr>
              <p:spPr>
                <a:xfrm>
                  <a:off x="1458198" y="20521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E0901C15-0135-D75A-97BB-822F009656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198" y="2052188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174B305-CFD2-EF87-F2DA-58E5C2607A5A}"/>
                    </a:ext>
                  </a:extLst>
                </p:cNvPr>
                <p:cNvSpPr/>
                <p:nvPr/>
              </p:nvSpPr>
              <p:spPr>
                <a:xfrm>
                  <a:off x="1077200" y="370928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174B305-CFD2-EF87-F2DA-58E5C2607A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200" y="3709285"/>
                  <a:ext cx="550913" cy="2855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66FB8AB8-D8B6-C46D-C6AF-5503BD3477CB}"/>
                </a:ext>
              </a:extLst>
            </p:cNvPr>
            <p:cNvSpPr/>
            <p:nvPr/>
          </p:nvSpPr>
          <p:spPr>
            <a:xfrm rot="10800000">
              <a:off x="3521384" y="4103620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BEDE0E8-59F6-C516-B77D-F6849270B4D0}"/>
                </a:ext>
              </a:extLst>
            </p:cNvPr>
            <p:cNvSpPr/>
            <p:nvPr/>
          </p:nvSpPr>
          <p:spPr>
            <a:xfrm rot="10800000">
              <a:off x="2487903" y="4103620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290052F3-9D23-9915-815A-1E8648298084}"/>
                </a:ext>
              </a:extLst>
            </p:cNvPr>
            <p:cNvSpPr/>
            <p:nvPr/>
          </p:nvSpPr>
          <p:spPr>
            <a:xfrm rot="10800000">
              <a:off x="1454422" y="4103620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C53CB963-8D5C-F192-4BF3-4C36B9FA886C}"/>
                    </a:ext>
                  </a:extLst>
                </p:cNvPr>
                <p:cNvSpPr/>
                <p:nvPr/>
              </p:nvSpPr>
              <p:spPr>
                <a:xfrm>
                  <a:off x="3339074" y="413326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100" b="0" noProof="1">
                    <a:solidFill>
                      <a:srgbClr val="C55A1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C53CB963-8D5C-F192-4BF3-4C36B9FA88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9074" y="4133269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4856DE95-9DC7-6056-4093-8CE72DC9AEBD}"/>
                    </a:ext>
                  </a:extLst>
                </p:cNvPr>
                <p:cNvSpPr/>
                <p:nvPr/>
              </p:nvSpPr>
              <p:spPr>
                <a:xfrm>
                  <a:off x="2268212" y="413326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4856DE95-9DC7-6056-4093-8CE72DC9AE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212" y="4133269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512A9E03-8361-2BB8-CE30-953DE085343D}"/>
                </a:ext>
              </a:extLst>
            </p:cNvPr>
            <p:cNvCxnSpPr>
              <a:cxnSpLocks/>
              <a:stCxn id="14" idx="0"/>
              <a:endCxn id="214" idx="4"/>
            </p:cNvCxnSpPr>
            <p:nvPr/>
          </p:nvCxnSpPr>
          <p:spPr>
            <a:xfrm>
              <a:off x="3572720" y="3817772"/>
              <a:ext cx="0" cy="28584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0140E8E9-7C08-073D-95D7-A41B93C8C917}"/>
                </a:ext>
              </a:extLst>
            </p:cNvPr>
            <p:cNvCxnSpPr>
              <a:cxnSpLocks/>
              <a:stCxn id="52" idx="0"/>
              <a:endCxn id="215" idx="4"/>
            </p:cNvCxnSpPr>
            <p:nvPr/>
          </p:nvCxnSpPr>
          <p:spPr>
            <a:xfrm>
              <a:off x="2539239" y="3817772"/>
              <a:ext cx="0" cy="28584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B14ADEA0-04F9-07E0-E3D8-265490A34F34}"/>
                </a:ext>
              </a:extLst>
            </p:cNvPr>
            <p:cNvCxnSpPr>
              <a:cxnSpLocks/>
              <a:stCxn id="62" idx="0"/>
              <a:endCxn id="216" idx="4"/>
            </p:cNvCxnSpPr>
            <p:nvPr/>
          </p:nvCxnSpPr>
          <p:spPr>
            <a:xfrm>
              <a:off x="1505758" y="3817772"/>
              <a:ext cx="0" cy="28584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659DA468-0E02-FDBD-3144-FF796C89D4BD}"/>
                </a:ext>
              </a:extLst>
            </p:cNvPr>
            <p:cNvCxnSpPr>
              <a:cxnSpLocks/>
              <a:stCxn id="215" idx="6"/>
              <a:endCxn id="216" idx="2"/>
            </p:cNvCxnSpPr>
            <p:nvPr/>
          </p:nvCxnSpPr>
          <p:spPr>
            <a:xfrm flipH="1">
              <a:off x="1557095" y="4154956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4A787705-3F2D-131C-98D4-1D348ABFB5C0}"/>
                </a:ext>
              </a:extLst>
            </p:cNvPr>
            <p:cNvCxnSpPr>
              <a:cxnSpLocks/>
              <a:stCxn id="214" idx="6"/>
              <a:endCxn id="215" idx="2"/>
            </p:cNvCxnSpPr>
            <p:nvPr/>
          </p:nvCxnSpPr>
          <p:spPr>
            <a:xfrm flipH="1">
              <a:off x="2590576" y="4154956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8A49644B-81E5-DE41-F511-54A0C820D4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6554" y="4148359"/>
              <a:ext cx="414881" cy="6597"/>
            </a:xfrm>
            <a:prstGeom prst="straightConnector1">
              <a:avLst/>
            </a:prstGeom>
            <a:ln w="12700">
              <a:solidFill>
                <a:srgbClr val="C55A1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8A1C643-9A74-4AD9-10E9-263B79DB2419}"/>
                </a:ext>
              </a:extLst>
            </p:cNvPr>
            <p:cNvSpPr/>
            <p:nvPr/>
          </p:nvSpPr>
          <p:spPr>
            <a:xfrm>
              <a:off x="3521384" y="2297367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88997D7-17A0-E124-6D03-BD328DB88AA4}"/>
                </a:ext>
              </a:extLst>
            </p:cNvPr>
            <p:cNvSpPr/>
            <p:nvPr/>
          </p:nvSpPr>
          <p:spPr>
            <a:xfrm rot="10800000">
              <a:off x="3521384" y="3715099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780FD6F-8038-7161-7DEB-4D9886DF1928}"/>
                </a:ext>
              </a:extLst>
            </p:cNvPr>
            <p:cNvSpPr/>
            <p:nvPr/>
          </p:nvSpPr>
          <p:spPr>
            <a:xfrm>
              <a:off x="2487903" y="2297367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C3B95F7-2024-D9BC-8DC5-6B61CDB0DFCE}"/>
                </a:ext>
              </a:extLst>
            </p:cNvPr>
            <p:cNvSpPr/>
            <p:nvPr/>
          </p:nvSpPr>
          <p:spPr>
            <a:xfrm rot="10800000">
              <a:off x="2487903" y="3715099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8B0F6CA-9CA9-0083-C4C7-D60B6424BDF2}"/>
                </a:ext>
              </a:extLst>
            </p:cNvPr>
            <p:cNvSpPr/>
            <p:nvPr/>
          </p:nvSpPr>
          <p:spPr>
            <a:xfrm>
              <a:off x="1454422" y="2297367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7176983-0A6D-922D-F15E-868A0E08E61B}"/>
                </a:ext>
              </a:extLst>
            </p:cNvPr>
            <p:cNvSpPr/>
            <p:nvPr/>
          </p:nvSpPr>
          <p:spPr>
            <a:xfrm rot="10800000">
              <a:off x="1454422" y="3715099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8918FDAB-9FB0-7CC1-FD8E-FD0E8E8552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953" y="2348703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F7D12B84-7648-FFA0-07DF-78602F6E04C4}"/>
                </a:ext>
              </a:extLst>
            </p:cNvPr>
            <p:cNvSpPr/>
            <p:nvPr/>
          </p:nvSpPr>
          <p:spPr>
            <a:xfrm>
              <a:off x="725917" y="2160936"/>
              <a:ext cx="235096" cy="180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C695A5DB-4E67-DF82-B782-D4A5A91C0B6E}"/>
                    </a:ext>
                  </a:extLst>
                </p:cNvPr>
                <p:cNvSpPr/>
                <p:nvPr/>
              </p:nvSpPr>
              <p:spPr>
                <a:xfrm>
                  <a:off x="1270423" y="413326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C695A5DB-4E67-DF82-B782-D4A5A91C0B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423" y="4133269"/>
                  <a:ext cx="550913" cy="2855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AEEAC5B-C906-0611-9588-5246BC822A2B}"/>
                </a:ext>
              </a:extLst>
            </p:cNvPr>
            <p:cNvSpPr/>
            <p:nvPr/>
          </p:nvSpPr>
          <p:spPr>
            <a:xfrm>
              <a:off x="3521384" y="2784763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F7E120F-DD17-A666-9B0C-7F7F269EAD74}"/>
                </a:ext>
              </a:extLst>
            </p:cNvPr>
            <p:cNvSpPr/>
            <p:nvPr/>
          </p:nvSpPr>
          <p:spPr>
            <a:xfrm>
              <a:off x="2487903" y="2784763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CC1C83F-83C5-A1CF-86D9-EA33DBB8D752}"/>
                </a:ext>
              </a:extLst>
            </p:cNvPr>
            <p:cNvSpPr/>
            <p:nvPr/>
          </p:nvSpPr>
          <p:spPr>
            <a:xfrm>
              <a:off x="1454422" y="2784763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8" name="Connector: Curved 277">
              <a:extLst>
                <a:ext uri="{FF2B5EF4-FFF2-40B4-BE49-F238E27FC236}">
                  <a16:creationId xmlns:a16="http://schemas.microsoft.com/office/drawing/2014/main" id="{6599FB13-0D2E-1097-ADFF-DEC87276C7A4}"/>
                </a:ext>
              </a:extLst>
            </p:cNvPr>
            <p:cNvCxnSpPr>
              <a:cxnSpLocks/>
            </p:cNvCxnSpPr>
            <p:nvPr/>
          </p:nvCxnSpPr>
          <p:spPr>
            <a:xfrm>
              <a:off x="1547569" y="2808430"/>
              <a:ext cx="12700" cy="1318856"/>
            </a:xfrm>
            <a:prstGeom prst="curvedConnector3">
              <a:avLst>
                <a:gd name="adj1" fmla="val 3037496"/>
              </a:avLst>
            </a:prstGeom>
            <a:ln w="12700">
              <a:solidFill>
                <a:srgbClr val="C55A1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ctor: Curved 281">
              <a:extLst>
                <a:ext uri="{FF2B5EF4-FFF2-40B4-BE49-F238E27FC236}">
                  <a16:creationId xmlns:a16="http://schemas.microsoft.com/office/drawing/2014/main" id="{5A0FF946-889E-2F5E-CD2E-73D3489F7A1A}"/>
                </a:ext>
              </a:extLst>
            </p:cNvPr>
            <p:cNvCxnSpPr>
              <a:cxnSpLocks/>
            </p:cNvCxnSpPr>
            <p:nvPr/>
          </p:nvCxnSpPr>
          <p:spPr>
            <a:xfrm>
              <a:off x="2571894" y="2808430"/>
              <a:ext cx="12700" cy="1318856"/>
            </a:xfrm>
            <a:prstGeom prst="curvedConnector3">
              <a:avLst>
                <a:gd name="adj1" fmla="val 3037496"/>
              </a:avLst>
            </a:prstGeom>
            <a:ln w="12700">
              <a:solidFill>
                <a:srgbClr val="C55A1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ctor: Curved 282">
              <a:extLst>
                <a:ext uri="{FF2B5EF4-FFF2-40B4-BE49-F238E27FC236}">
                  <a16:creationId xmlns:a16="http://schemas.microsoft.com/office/drawing/2014/main" id="{5BA0DF68-12F4-BA97-FF7A-CD97708B6B78}"/>
                </a:ext>
              </a:extLst>
            </p:cNvPr>
            <p:cNvCxnSpPr>
              <a:cxnSpLocks/>
            </p:cNvCxnSpPr>
            <p:nvPr/>
          </p:nvCxnSpPr>
          <p:spPr>
            <a:xfrm>
              <a:off x="3609859" y="2808430"/>
              <a:ext cx="12700" cy="1318856"/>
            </a:xfrm>
            <a:prstGeom prst="curvedConnector3">
              <a:avLst>
                <a:gd name="adj1" fmla="val 3037496"/>
              </a:avLst>
            </a:prstGeom>
            <a:ln w="12700">
              <a:solidFill>
                <a:srgbClr val="C55A1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8616C5C8-2240-165C-F1B6-10C29E563E8A}"/>
                </a:ext>
              </a:extLst>
            </p:cNvPr>
            <p:cNvSpPr/>
            <p:nvPr/>
          </p:nvSpPr>
          <p:spPr>
            <a:xfrm>
              <a:off x="795060" y="2036944"/>
              <a:ext cx="433582" cy="77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58B56CE-D559-4058-AB2C-39E4C324FEF6}"/>
                </a:ext>
              </a:extLst>
            </p:cNvPr>
            <p:cNvSpPr txBox="1"/>
            <p:nvPr/>
          </p:nvSpPr>
          <p:spPr>
            <a:xfrm>
              <a:off x="841271" y="2116585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a)</a:t>
              </a:r>
              <a:endParaRPr lang="en-US"/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BBA690-D449-CEEA-4A13-2118839B9D00}"/>
              </a:ext>
            </a:extLst>
          </p:cNvPr>
          <p:cNvCxnSpPr>
            <a:cxnSpLocks/>
            <a:stCxn id="112" idx="4"/>
            <a:endCxn id="123" idx="4"/>
          </p:cNvCxnSpPr>
          <p:nvPr/>
        </p:nvCxnSpPr>
        <p:spPr>
          <a:xfrm flipV="1">
            <a:off x="10562453" y="2887436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520207E7-3160-C7BF-E061-C3D23CC4C742}"/>
              </a:ext>
            </a:extLst>
          </p:cNvPr>
          <p:cNvCxnSpPr>
            <a:cxnSpLocks/>
          </p:cNvCxnSpPr>
          <p:nvPr/>
        </p:nvCxnSpPr>
        <p:spPr>
          <a:xfrm>
            <a:off x="10606647" y="2861502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A290-0FC4-5620-8662-1ED703721F8F}"/>
              </a:ext>
            </a:extLst>
          </p:cNvPr>
          <p:cNvCxnSpPr>
            <a:cxnSpLocks/>
            <a:stCxn id="123" idx="0"/>
            <a:endCxn id="111" idx="4"/>
          </p:cNvCxnSpPr>
          <p:nvPr/>
        </p:nvCxnSpPr>
        <p:spPr>
          <a:xfrm flipV="1">
            <a:off x="10562454" y="2400040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191E0F-5E14-1C58-0E7F-71429D5D8697}"/>
              </a:ext>
            </a:extLst>
          </p:cNvPr>
          <p:cNvCxnSpPr>
            <a:cxnSpLocks/>
            <a:stCxn id="114" idx="4"/>
            <a:endCxn id="124" idx="4"/>
          </p:cNvCxnSpPr>
          <p:nvPr/>
        </p:nvCxnSpPr>
        <p:spPr>
          <a:xfrm flipV="1">
            <a:off x="9528972" y="2887436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46E43679-DB0C-541F-EE47-A92F718094BA}"/>
              </a:ext>
            </a:extLst>
          </p:cNvPr>
          <p:cNvCxnSpPr>
            <a:cxnSpLocks/>
          </p:cNvCxnSpPr>
          <p:nvPr/>
        </p:nvCxnSpPr>
        <p:spPr>
          <a:xfrm>
            <a:off x="9573166" y="2861502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E9020C-4049-B7F6-9E82-39F038129E2E}"/>
              </a:ext>
            </a:extLst>
          </p:cNvPr>
          <p:cNvCxnSpPr>
            <a:cxnSpLocks/>
            <a:stCxn id="124" idx="0"/>
            <a:endCxn id="113" idx="4"/>
          </p:cNvCxnSpPr>
          <p:nvPr/>
        </p:nvCxnSpPr>
        <p:spPr>
          <a:xfrm flipV="1">
            <a:off x="9528973" y="2400040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540DCE-C8DE-886E-8EF5-39CCAA6242F0}"/>
              </a:ext>
            </a:extLst>
          </p:cNvPr>
          <p:cNvCxnSpPr>
            <a:cxnSpLocks/>
            <a:stCxn id="116" idx="4"/>
            <a:endCxn id="125" idx="4"/>
          </p:cNvCxnSpPr>
          <p:nvPr/>
        </p:nvCxnSpPr>
        <p:spPr>
          <a:xfrm flipV="1">
            <a:off x="8495491" y="2887436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67B38469-6C23-0105-26E9-8AC9CC7994E0}"/>
              </a:ext>
            </a:extLst>
          </p:cNvPr>
          <p:cNvCxnSpPr>
            <a:cxnSpLocks/>
          </p:cNvCxnSpPr>
          <p:nvPr/>
        </p:nvCxnSpPr>
        <p:spPr>
          <a:xfrm>
            <a:off x="8539685" y="2861502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16022A-141C-E332-01AD-85A4F8380472}"/>
              </a:ext>
            </a:extLst>
          </p:cNvPr>
          <p:cNvCxnSpPr>
            <a:cxnSpLocks/>
            <a:stCxn id="125" idx="0"/>
            <a:endCxn id="115" idx="4"/>
          </p:cNvCxnSpPr>
          <p:nvPr/>
        </p:nvCxnSpPr>
        <p:spPr>
          <a:xfrm flipV="1">
            <a:off x="8495492" y="2400040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A6522DF-5550-BA0E-BDC1-57E28ABB1B2B}"/>
              </a:ext>
            </a:extLst>
          </p:cNvPr>
          <p:cNvCxnSpPr>
            <a:cxnSpLocks/>
            <a:stCxn id="123" idx="2"/>
            <a:endCxn id="124" idx="6"/>
          </p:cNvCxnSpPr>
          <p:nvPr/>
        </p:nvCxnSpPr>
        <p:spPr>
          <a:xfrm flipH="1">
            <a:off x="9580309" y="2836100"/>
            <a:ext cx="930808" cy="0"/>
          </a:xfrm>
          <a:prstGeom prst="straightConnector1">
            <a:avLst/>
          </a:prstGeom>
          <a:ln w="12700">
            <a:solidFill>
              <a:srgbClr val="00B0F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3CB545C-4D77-3C99-C21D-1CBE439CB479}"/>
              </a:ext>
            </a:extLst>
          </p:cNvPr>
          <p:cNvCxnSpPr>
            <a:cxnSpLocks/>
            <a:stCxn id="124" idx="2"/>
            <a:endCxn id="125" idx="6"/>
          </p:cNvCxnSpPr>
          <p:nvPr/>
        </p:nvCxnSpPr>
        <p:spPr>
          <a:xfrm flipH="1">
            <a:off x="8546828" y="2836100"/>
            <a:ext cx="930808" cy="0"/>
          </a:xfrm>
          <a:prstGeom prst="straightConnector1">
            <a:avLst/>
          </a:prstGeom>
          <a:ln w="12700">
            <a:solidFill>
              <a:srgbClr val="00B0F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425D3EB-D8DB-B43C-F291-BF69C73437E9}"/>
              </a:ext>
            </a:extLst>
          </p:cNvPr>
          <p:cNvCxnSpPr>
            <a:cxnSpLocks/>
            <a:stCxn id="113" idx="2"/>
            <a:endCxn id="115" idx="6"/>
          </p:cNvCxnSpPr>
          <p:nvPr/>
        </p:nvCxnSpPr>
        <p:spPr>
          <a:xfrm flipH="1">
            <a:off x="8546828" y="2348704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5AE0D01-1A40-3D8E-F344-E4C85C58732D}"/>
              </a:ext>
            </a:extLst>
          </p:cNvPr>
          <p:cNvCxnSpPr>
            <a:cxnSpLocks/>
            <a:stCxn id="111" idx="2"/>
            <a:endCxn id="113" idx="6"/>
          </p:cNvCxnSpPr>
          <p:nvPr/>
        </p:nvCxnSpPr>
        <p:spPr>
          <a:xfrm flipH="1">
            <a:off x="9580309" y="2348704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C997C96-3D72-6442-A634-F725CF6D3C28}"/>
                  </a:ext>
                </a:extLst>
              </p:cNvPr>
              <p:cNvSpPr/>
              <p:nvPr/>
            </p:nvSpPr>
            <p:spPr>
              <a:xfrm>
                <a:off x="10436227" y="2522860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C997C96-3D72-6442-A634-F725CF6D3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227" y="2522860"/>
                <a:ext cx="550913" cy="2855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9829C24-37A2-628A-B9A0-0D8E7CCFDB71}"/>
                  </a:ext>
                </a:extLst>
              </p:cNvPr>
              <p:cNvSpPr/>
              <p:nvPr/>
            </p:nvSpPr>
            <p:spPr>
              <a:xfrm>
                <a:off x="10426701" y="2052188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9829C24-37A2-628A-B9A0-0D8E7CCFD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701" y="2052188"/>
                <a:ext cx="550913" cy="2855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BA1827D-0498-666E-78C0-40D3B19D3987}"/>
                  </a:ext>
                </a:extLst>
              </p:cNvPr>
              <p:cNvSpPr/>
              <p:nvPr/>
            </p:nvSpPr>
            <p:spPr>
              <a:xfrm>
                <a:off x="10436227" y="370928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BA1827D-0498-666E-78C0-40D3B19D3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227" y="3709285"/>
                <a:ext cx="550913" cy="2855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46F4F3E-836B-1EF6-962E-2250CBA03034}"/>
                  </a:ext>
                </a:extLst>
              </p:cNvPr>
              <p:cNvSpPr/>
              <p:nvPr/>
            </p:nvSpPr>
            <p:spPr>
              <a:xfrm>
                <a:off x="9480182" y="2522860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46F4F3E-836B-1EF6-962E-2250CBA03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182" y="2522860"/>
                <a:ext cx="550913" cy="2855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E9B9B98-FD01-F9E1-9315-B234E1A4C0B0}"/>
                  </a:ext>
                </a:extLst>
              </p:cNvPr>
              <p:cNvSpPr/>
              <p:nvPr/>
            </p:nvSpPr>
            <p:spPr>
              <a:xfrm>
                <a:off x="9480182" y="2052188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E9B9B98-FD01-F9E1-9315-B234E1A4C0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182" y="2052188"/>
                <a:ext cx="550913" cy="28557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1CA213E-06CF-ED57-301B-3F6AEF9B1B98}"/>
                  </a:ext>
                </a:extLst>
              </p:cNvPr>
              <p:cNvSpPr/>
              <p:nvPr/>
            </p:nvSpPr>
            <p:spPr>
              <a:xfrm>
                <a:off x="9480182" y="370928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1CA213E-06CF-ED57-301B-3F6AEF9B1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182" y="3709285"/>
                <a:ext cx="550913" cy="28557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9F75547-9FD7-A678-D525-680FC822999F}"/>
                  </a:ext>
                </a:extLst>
              </p:cNvPr>
              <p:cNvSpPr/>
              <p:nvPr/>
            </p:nvSpPr>
            <p:spPr>
              <a:xfrm>
                <a:off x="8447931" y="2522860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9F75547-9FD7-A678-D525-680FC8229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931" y="2522860"/>
                <a:ext cx="550913" cy="28557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8FC546B-C85A-5CB7-7BB6-974C0047CC57}"/>
                  </a:ext>
                </a:extLst>
              </p:cNvPr>
              <p:cNvSpPr/>
              <p:nvPr/>
            </p:nvSpPr>
            <p:spPr>
              <a:xfrm>
                <a:off x="8447931" y="2052188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8FC546B-C85A-5CB7-7BB6-974C0047CC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931" y="2052188"/>
                <a:ext cx="550913" cy="28557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F0C77A4-F8CC-2A2D-9F35-DC3B6860B5DA}"/>
                  </a:ext>
                </a:extLst>
              </p:cNvPr>
              <p:cNvSpPr/>
              <p:nvPr/>
            </p:nvSpPr>
            <p:spPr>
              <a:xfrm>
                <a:off x="8447931" y="370928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F0C77A4-F8CC-2A2D-9F35-DC3B6860B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931" y="3709285"/>
                <a:ext cx="550913" cy="28557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Oval 110">
            <a:extLst>
              <a:ext uri="{FF2B5EF4-FFF2-40B4-BE49-F238E27FC236}">
                <a16:creationId xmlns:a16="http://schemas.microsoft.com/office/drawing/2014/main" id="{9573593A-9620-CC7B-C7A0-E6F32C548864}"/>
              </a:ext>
            </a:extLst>
          </p:cNvPr>
          <p:cNvSpPr/>
          <p:nvPr/>
        </p:nvSpPr>
        <p:spPr>
          <a:xfrm>
            <a:off x="10511117" y="2297367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C854B5B-C087-1A56-0116-FE5CF4E30DFE}"/>
              </a:ext>
            </a:extLst>
          </p:cNvPr>
          <p:cNvSpPr/>
          <p:nvPr/>
        </p:nvSpPr>
        <p:spPr>
          <a:xfrm rot="10800000">
            <a:off x="10511117" y="3715099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4BB7B7A-52F0-179D-C410-1C61B2B9BA24}"/>
              </a:ext>
            </a:extLst>
          </p:cNvPr>
          <p:cNvSpPr/>
          <p:nvPr/>
        </p:nvSpPr>
        <p:spPr>
          <a:xfrm>
            <a:off x="9477636" y="2297367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5F0996C-9FC8-3F00-FBBF-E8018696AA13}"/>
              </a:ext>
            </a:extLst>
          </p:cNvPr>
          <p:cNvSpPr/>
          <p:nvPr/>
        </p:nvSpPr>
        <p:spPr>
          <a:xfrm rot="10800000">
            <a:off x="9477636" y="3715099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8117563-FA49-4C3F-1357-471F22ADC27A}"/>
              </a:ext>
            </a:extLst>
          </p:cNvPr>
          <p:cNvSpPr/>
          <p:nvPr/>
        </p:nvSpPr>
        <p:spPr>
          <a:xfrm>
            <a:off x="8444155" y="2297367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0E8F299-30A0-3278-6139-337F8FB041E3}"/>
              </a:ext>
            </a:extLst>
          </p:cNvPr>
          <p:cNvSpPr/>
          <p:nvPr/>
        </p:nvSpPr>
        <p:spPr>
          <a:xfrm rot="10800000">
            <a:off x="8444155" y="3715099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B1C85E21-497D-7264-F14E-B29D2689B6E0}"/>
              </a:ext>
            </a:extLst>
          </p:cNvPr>
          <p:cNvCxnSpPr>
            <a:cxnSpLocks/>
          </p:cNvCxnSpPr>
          <p:nvPr/>
        </p:nvCxnSpPr>
        <p:spPr>
          <a:xfrm flipH="1">
            <a:off x="7730686" y="2348703"/>
            <a:ext cx="69933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CA70F1B-4932-CB5F-8A51-CC290A0B50C8}"/>
              </a:ext>
            </a:extLst>
          </p:cNvPr>
          <p:cNvCxnSpPr>
            <a:cxnSpLocks/>
          </p:cNvCxnSpPr>
          <p:nvPr/>
        </p:nvCxnSpPr>
        <p:spPr>
          <a:xfrm flipH="1">
            <a:off x="7730686" y="2825026"/>
            <a:ext cx="699330" cy="0"/>
          </a:xfrm>
          <a:prstGeom prst="straightConnector1">
            <a:avLst/>
          </a:prstGeom>
          <a:ln w="12700">
            <a:solidFill>
              <a:srgbClr val="00B0F0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61DEBA7-D80F-D573-780F-87566B694C7F}"/>
              </a:ext>
            </a:extLst>
          </p:cNvPr>
          <p:cNvSpPr/>
          <p:nvPr/>
        </p:nvSpPr>
        <p:spPr>
          <a:xfrm>
            <a:off x="7715650" y="2160937"/>
            <a:ext cx="433582" cy="77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5AEDE443-890A-0273-776F-C1E924C675FD}"/>
              </a:ext>
            </a:extLst>
          </p:cNvPr>
          <p:cNvCxnSpPr>
            <a:cxnSpLocks/>
            <a:stCxn id="112" idx="6"/>
            <a:endCxn id="124" idx="5"/>
          </p:cNvCxnSpPr>
          <p:nvPr/>
        </p:nvCxnSpPr>
        <p:spPr>
          <a:xfrm flipH="1" flipV="1">
            <a:off x="9565273" y="2872400"/>
            <a:ext cx="945844" cy="894035"/>
          </a:xfrm>
          <a:prstGeom prst="straightConnector1">
            <a:avLst/>
          </a:prstGeom>
          <a:ln w="12700">
            <a:solidFill>
              <a:srgbClr val="00B0F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43D4F65-3535-E66E-2A33-89BB7D42B187}"/>
              </a:ext>
            </a:extLst>
          </p:cNvPr>
          <p:cNvCxnSpPr>
            <a:cxnSpLocks/>
            <a:stCxn id="114" idx="6"/>
            <a:endCxn id="125" idx="5"/>
          </p:cNvCxnSpPr>
          <p:nvPr/>
        </p:nvCxnSpPr>
        <p:spPr>
          <a:xfrm flipH="1" flipV="1">
            <a:off x="8531792" y="2872400"/>
            <a:ext cx="945844" cy="894035"/>
          </a:xfrm>
          <a:prstGeom prst="straightConnector1">
            <a:avLst/>
          </a:prstGeom>
          <a:ln w="12700">
            <a:solidFill>
              <a:srgbClr val="00B0F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7092A9A5-83FD-D538-2EBE-3CDE1FF2B322}"/>
              </a:ext>
            </a:extLst>
          </p:cNvPr>
          <p:cNvSpPr/>
          <p:nvPr/>
        </p:nvSpPr>
        <p:spPr>
          <a:xfrm>
            <a:off x="10511117" y="2784763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E944F151-B47B-769E-3E16-3B2FE4EA6DB6}"/>
              </a:ext>
            </a:extLst>
          </p:cNvPr>
          <p:cNvSpPr/>
          <p:nvPr/>
        </p:nvSpPr>
        <p:spPr>
          <a:xfrm>
            <a:off x="9477636" y="2784763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907A787B-DCD1-50AE-88D8-95D1C62FEDA4}"/>
              </a:ext>
            </a:extLst>
          </p:cNvPr>
          <p:cNvSpPr/>
          <p:nvPr/>
        </p:nvSpPr>
        <p:spPr>
          <a:xfrm>
            <a:off x="8444155" y="2784763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9150FFC3-11BE-9F67-FBBF-81049862C54B}"/>
              </a:ext>
            </a:extLst>
          </p:cNvPr>
          <p:cNvSpPr txBox="1"/>
          <p:nvPr/>
        </p:nvSpPr>
        <p:spPr>
          <a:xfrm>
            <a:off x="7964456" y="203070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c1)</a:t>
            </a:r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832CAAF-9B32-8EEC-9B51-BCCCC3B4E9B3}"/>
              </a:ext>
            </a:extLst>
          </p:cNvPr>
          <p:cNvGrpSpPr/>
          <p:nvPr/>
        </p:nvGrpSpPr>
        <p:grpSpPr>
          <a:xfrm>
            <a:off x="4211293" y="1984960"/>
            <a:ext cx="3440440" cy="2428459"/>
            <a:chOff x="4211293" y="1984960"/>
            <a:chExt cx="3440440" cy="242845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7A9AC93-3A62-22E8-6374-482999CAB09A}"/>
                </a:ext>
              </a:extLst>
            </p:cNvPr>
            <p:cNvCxnSpPr>
              <a:cxnSpLocks/>
              <a:stCxn id="74" idx="0"/>
              <a:endCxn id="47" idx="4"/>
            </p:cNvCxnSpPr>
            <p:nvPr/>
          </p:nvCxnSpPr>
          <p:spPr>
            <a:xfrm flipV="1">
              <a:off x="7058097" y="236692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B02F3C36-FD7B-E9E7-9D07-903C290ED651}"/>
                </a:ext>
              </a:extLst>
            </p:cNvPr>
            <p:cNvCxnSpPr>
              <a:cxnSpLocks/>
            </p:cNvCxnSpPr>
            <p:nvPr/>
          </p:nvCxnSpPr>
          <p:spPr>
            <a:xfrm>
              <a:off x="6075952" y="2774411"/>
              <a:ext cx="1990" cy="474306"/>
            </a:xfrm>
            <a:prstGeom prst="curvedConnector3">
              <a:avLst>
                <a:gd name="adj1" fmla="val 7518945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DD13A97-699F-ADD4-63E5-AD6997BC22D5}"/>
                </a:ext>
              </a:extLst>
            </p:cNvPr>
            <p:cNvCxnSpPr>
              <a:cxnSpLocks/>
              <a:stCxn id="75" idx="0"/>
              <a:endCxn id="50" idx="4"/>
            </p:cNvCxnSpPr>
            <p:nvPr/>
          </p:nvCxnSpPr>
          <p:spPr>
            <a:xfrm flipV="1">
              <a:off x="6024616" y="236692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9231DDC-2C54-8568-FC53-B2E9BC3D0C0F}"/>
                </a:ext>
              </a:extLst>
            </p:cNvPr>
            <p:cNvCxnSpPr>
              <a:cxnSpLocks/>
              <a:stCxn id="77" idx="0"/>
              <a:endCxn id="57" idx="4"/>
            </p:cNvCxnSpPr>
            <p:nvPr/>
          </p:nvCxnSpPr>
          <p:spPr>
            <a:xfrm flipV="1">
              <a:off x="4991135" y="236692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FC7FA2B-9F42-0250-8100-1E4F0EB97B71}"/>
                </a:ext>
              </a:extLst>
            </p:cNvPr>
            <p:cNvCxnSpPr>
              <a:cxnSpLocks/>
              <a:stCxn id="50" idx="2"/>
              <a:endCxn id="57" idx="6"/>
            </p:cNvCxnSpPr>
            <p:nvPr/>
          </p:nvCxnSpPr>
          <p:spPr>
            <a:xfrm flipH="1">
              <a:off x="5042471" y="231559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F883F51-EAA4-3A7E-6816-5959BF00DE34}"/>
                </a:ext>
              </a:extLst>
            </p:cNvPr>
            <p:cNvCxnSpPr>
              <a:cxnSpLocks/>
              <a:stCxn id="47" idx="2"/>
              <a:endCxn id="50" idx="6"/>
            </p:cNvCxnSpPr>
            <p:nvPr/>
          </p:nvCxnSpPr>
          <p:spPr>
            <a:xfrm flipH="1">
              <a:off x="6075952" y="231559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F0CC973-07B9-7466-AD47-6EFF9210C818}"/>
                    </a:ext>
                  </a:extLst>
                </p:cNvPr>
                <p:cNvSpPr/>
                <p:nvPr/>
              </p:nvSpPr>
              <p:spPr>
                <a:xfrm>
                  <a:off x="6931870" y="248974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F0CC973-07B9-7466-AD47-6EFF9210C8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1870" y="2489749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7D06E6A-3DAD-45AD-EE2A-002A3E089724}"/>
                    </a:ext>
                  </a:extLst>
                </p:cNvPr>
                <p:cNvSpPr/>
                <p:nvPr/>
              </p:nvSpPr>
              <p:spPr>
                <a:xfrm>
                  <a:off x="6922344" y="201907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7D06E6A-3DAD-45AD-EE2A-002A3E089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2344" y="2019077"/>
                  <a:ext cx="550913" cy="28557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5B13E0E-0936-7D23-3F77-CEB84D39A6CD}"/>
                    </a:ext>
                  </a:extLst>
                </p:cNvPr>
                <p:cNvSpPr/>
                <p:nvPr/>
              </p:nvSpPr>
              <p:spPr>
                <a:xfrm>
                  <a:off x="6931870" y="367617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5B13E0E-0936-7D23-3F77-CEB84D39A6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1870" y="3676174"/>
                  <a:ext cx="550913" cy="28557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66527C4-1204-3AD1-A32A-5189E5605401}"/>
                    </a:ext>
                  </a:extLst>
                </p:cNvPr>
                <p:cNvSpPr/>
                <p:nvPr/>
              </p:nvSpPr>
              <p:spPr>
                <a:xfrm>
                  <a:off x="5975825" y="248974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66527C4-1204-3AD1-A32A-5189E56054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5825" y="2489749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C4D87A1-9284-B5FB-D976-517FD5F8A89E}"/>
                    </a:ext>
                  </a:extLst>
                </p:cNvPr>
                <p:cNvSpPr/>
                <p:nvPr/>
              </p:nvSpPr>
              <p:spPr>
                <a:xfrm>
                  <a:off x="5975825" y="201907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C4D87A1-9284-B5FB-D976-517FD5F8A8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5825" y="2019077"/>
                  <a:ext cx="550913" cy="28557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582245E-E232-5EAE-DCD1-7B862C1D0698}"/>
                    </a:ext>
                  </a:extLst>
                </p:cNvPr>
                <p:cNvSpPr/>
                <p:nvPr/>
              </p:nvSpPr>
              <p:spPr>
                <a:xfrm>
                  <a:off x="5975825" y="367617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582245E-E232-5EAE-DCD1-7B862C1D06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5825" y="3676174"/>
                  <a:ext cx="550913" cy="28557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C1270E9-B3AD-678E-F36B-4AECD807D1CB}"/>
                    </a:ext>
                  </a:extLst>
                </p:cNvPr>
                <p:cNvSpPr/>
                <p:nvPr/>
              </p:nvSpPr>
              <p:spPr>
                <a:xfrm>
                  <a:off x="4943574" y="248974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C1270E9-B3AD-678E-F36B-4AECD807D1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3574" y="2489749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B161BD0-B339-385C-748D-B88FB04E1C8E}"/>
                    </a:ext>
                  </a:extLst>
                </p:cNvPr>
                <p:cNvSpPr/>
                <p:nvPr/>
              </p:nvSpPr>
              <p:spPr>
                <a:xfrm>
                  <a:off x="4943574" y="201907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B161BD0-B339-385C-748D-B88FB04E1C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3574" y="2019077"/>
                  <a:ext cx="550913" cy="28557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BB4E5D7-3749-497C-BC26-5243CD42EAB7}"/>
                    </a:ext>
                  </a:extLst>
                </p:cNvPr>
                <p:cNvSpPr/>
                <p:nvPr/>
              </p:nvSpPr>
              <p:spPr>
                <a:xfrm>
                  <a:off x="4943574" y="367617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BB4E5D7-3749-497C-BC26-5243CD42EA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3574" y="3676174"/>
                  <a:ext cx="550913" cy="28557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CD2D1E-32D1-BCCB-8D01-8848F4CD0E4A}"/>
                </a:ext>
              </a:extLst>
            </p:cNvPr>
            <p:cNvSpPr/>
            <p:nvPr/>
          </p:nvSpPr>
          <p:spPr>
            <a:xfrm rot="10800000">
              <a:off x="7008750" y="3225959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858BE07-0480-700B-4044-C6B5B0AD4302}"/>
                </a:ext>
              </a:extLst>
            </p:cNvPr>
            <p:cNvSpPr/>
            <p:nvPr/>
          </p:nvSpPr>
          <p:spPr>
            <a:xfrm rot="10800000">
              <a:off x="5975269" y="3225959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1A203E1-344D-8329-EAC9-E5A13A306D72}"/>
                </a:ext>
              </a:extLst>
            </p:cNvPr>
            <p:cNvSpPr/>
            <p:nvPr/>
          </p:nvSpPr>
          <p:spPr>
            <a:xfrm rot="10800000">
              <a:off x="4941788" y="3225959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DE51F74-3450-FB1F-400A-484B5C2D7AC4}"/>
                </a:ext>
              </a:extLst>
            </p:cNvPr>
            <p:cNvCxnSpPr>
              <a:cxnSpLocks/>
              <a:stCxn id="74" idx="4"/>
              <a:endCxn id="33" idx="4"/>
            </p:cNvCxnSpPr>
            <p:nvPr/>
          </p:nvCxnSpPr>
          <p:spPr>
            <a:xfrm>
              <a:off x="7058097" y="2854325"/>
              <a:ext cx="1989" cy="371634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0FF0070-CB30-97E2-B5D8-267F1205DBA6}"/>
                </a:ext>
              </a:extLst>
            </p:cNvPr>
            <p:cNvCxnSpPr>
              <a:cxnSpLocks/>
              <a:stCxn id="48" idx="4"/>
              <a:endCxn id="33" idx="0"/>
            </p:cNvCxnSpPr>
            <p:nvPr/>
          </p:nvCxnSpPr>
          <p:spPr>
            <a:xfrm flipV="1">
              <a:off x="7058096" y="3328632"/>
              <a:ext cx="1990" cy="353356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358A08E-18CA-AC38-8AD0-AD3FD24A2F18}"/>
                </a:ext>
              </a:extLst>
            </p:cNvPr>
            <p:cNvCxnSpPr>
              <a:cxnSpLocks/>
              <a:stCxn id="75" idx="4"/>
              <a:endCxn id="34" idx="4"/>
            </p:cNvCxnSpPr>
            <p:nvPr/>
          </p:nvCxnSpPr>
          <p:spPr>
            <a:xfrm>
              <a:off x="6024616" y="2854325"/>
              <a:ext cx="1989" cy="371634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A4459FA-35EB-C7C3-E5F3-3E356A73C335}"/>
                </a:ext>
              </a:extLst>
            </p:cNvPr>
            <p:cNvCxnSpPr>
              <a:cxnSpLocks/>
              <a:stCxn id="56" idx="4"/>
              <a:endCxn id="34" idx="0"/>
            </p:cNvCxnSpPr>
            <p:nvPr/>
          </p:nvCxnSpPr>
          <p:spPr>
            <a:xfrm flipV="1">
              <a:off x="6024615" y="3328632"/>
              <a:ext cx="1990" cy="353356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BCC6DE8-DCC9-79B4-749B-D805A0ACC8F2}"/>
                </a:ext>
              </a:extLst>
            </p:cNvPr>
            <p:cNvCxnSpPr>
              <a:cxnSpLocks/>
              <a:stCxn id="77" idx="4"/>
              <a:endCxn id="35" idx="4"/>
            </p:cNvCxnSpPr>
            <p:nvPr/>
          </p:nvCxnSpPr>
          <p:spPr>
            <a:xfrm>
              <a:off x="4991135" y="2854325"/>
              <a:ext cx="1989" cy="371634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A22A31A-CED9-CC5C-DF79-D96386EE6091}"/>
                </a:ext>
              </a:extLst>
            </p:cNvPr>
            <p:cNvCxnSpPr>
              <a:cxnSpLocks/>
              <a:stCxn id="58" idx="4"/>
              <a:endCxn id="35" idx="0"/>
            </p:cNvCxnSpPr>
            <p:nvPr/>
          </p:nvCxnSpPr>
          <p:spPr>
            <a:xfrm flipV="1">
              <a:off x="4991134" y="3328632"/>
              <a:ext cx="1990" cy="353356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A452010-4521-B380-E751-22ED59D0A39C}"/>
                </a:ext>
              </a:extLst>
            </p:cNvPr>
            <p:cNvCxnSpPr>
              <a:cxnSpLocks/>
              <a:stCxn id="34" idx="6"/>
              <a:endCxn id="35" idx="2"/>
            </p:cNvCxnSpPr>
            <p:nvPr/>
          </p:nvCxnSpPr>
          <p:spPr>
            <a:xfrm flipH="1">
              <a:off x="5044461" y="3277295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9F73CE6-95EC-E136-CC26-4E463883E0F7}"/>
                </a:ext>
              </a:extLst>
            </p:cNvPr>
            <p:cNvCxnSpPr>
              <a:cxnSpLocks/>
              <a:stCxn id="33" idx="6"/>
              <a:endCxn id="34" idx="2"/>
            </p:cNvCxnSpPr>
            <p:nvPr/>
          </p:nvCxnSpPr>
          <p:spPr>
            <a:xfrm flipH="1">
              <a:off x="6077942" y="3277295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88B37D5-2079-005D-0267-5B1E20493C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0821" y="3270698"/>
              <a:ext cx="414881" cy="6597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67CF781-EA0D-98E6-B1FD-6DA6D4639D42}"/>
                </a:ext>
              </a:extLst>
            </p:cNvPr>
            <p:cNvSpPr/>
            <p:nvPr/>
          </p:nvSpPr>
          <p:spPr>
            <a:xfrm>
              <a:off x="7006760" y="226425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BB49A14-4C0B-2417-FEEA-7C0586CC944A}"/>
                </a:ext>
              </a:extLst>
            </p:cNvPr>
            <p:cNvSpPr/>
            <p:nvPr/>
          </p:nvSpPr>
          <p:spPr>
            <a:xfrm rot="10800000">
              <a:off x="7006760" y="368198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19DFEBC-82BF-47D2-B418-264E3F2BE0A7}"/>
                </a:ext>
              </a:extLst>
            </p:cNvPr>
            <p:cNvSpPr/>
            <p:nvPr/>
          </p:nvSpPr>
          <p:spPr>
            <a:xfrm>
              <a:off x="5973279" y="226425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CAA4947-5F77-599E-9D2A-F8B516217098}"/>
                </a:ext>
              </a:extLst>
            </p:cNvPr>
            <p:cNvSpPr/>
            <p:nvPr/>
          </p:nvSpPr>
          <p:spPr>
            <a:xfrm rot="10800000">
              <a:off x="5973279" y="368198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FB93328-8313-F8FB-9333-CD33F1738103}"/>
                </a:ext>
              </a:extLst>
            </p:cNvPr>
            <p:cNvSpPr/>
            <p:nvPr/>
          </p:nvSpPr>
          <p:spPr>
            <a:xfrm>
              <a:off x="4939798" y="226425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4D72F07-C647-7FC2-3C18-28B91A167FE5}"/>
                </a:ext>
              </a:extLst>
            </p:cNvPr>
            <p:cNvSpPr/>
            <p:nvPr/>
          </p:nvSpPr>
          <p:spPr>
            <a:xfrm rot="10800000">
              <a:off x="4939798" y="368198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B3342FE-B998-1321-03E9-17E6D5DB9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6329" y="2315592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130021E-32FB-D3AF-BECE-1A992400F775}"/>
                </a:ext>
              </a:extLst>
            </p:cNvPr>
            <p:cNvSpPr/>
            <p:nvPr/>
          </p:nvSpPr>
          <p:spPr>
            <a:xfrm>
              <a:off x="4211293" y="2127825"/>
              <a:ext cx="235096" cy="180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B2EFA36-9CDE-FB2D-70A3-7C09CF61743F}"/>
                    </a:ext>
                  </a:extLst>
                </p:cNvPr>
                <p:cNvSpPr/>
                <p:nvPr/>
              </p:nvSpPr>
              <p:spPr>
                <a:xfrm>
                  <a:off x="4449767" y="294452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  <m:r>
                          <a:rPr lang="de-DE" sz="1100" b="0" i="1" noProof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1100" b="0" i="1" noProof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de-DE" sz="1100" b="0" i="1" noProof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1100" b="0" i="1" noProof="1">
                    <a:solidFill>
                      <a:srgbClr val="00B0F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B2EFA36-9CDE-FB2D-70A3-7C09CF6174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9767" y="2944529"/>
                  <a:ext cx="550913" cy="285570"/>
                </a:xfrm>
                <a:prstGeom prst="rect">
                  <a:avLst/>
                </a:prstGeom>
                <a:blipFill>
                  <a:blip r:embed="rId27"/>
                  <a:stretch>
                    <a:fillRect l="-1111" b="-21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CB0F3BD-FCCE-5094-3163-CA4FC0A1C4FD}"/>
                </a:ext>
              </a:extLst>
            </p:cNvPr>
            <p:cNvSpPr/>
            <p:nvPr/>
          </p:nvSpPr>
          <p:spPr>
            <a:xfrm>
              <a:off x="7006760" y="275165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79BF5B2-9E7D-D874-A753-B2138EA0A9BE}"/>
                </a:ext>
              </a:extLst>
            </p:cNvPr>
            <p:cNvSpPr/>
            <p:nvPr/>
          </p:nvSpPr>
          <p:spPr>
            <a:xfrm>
              <a:off x="5973279" y="275165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09124DD-1D12-E3DD-AF25-07DCD7DD4437}"/>
                </a:ext>
              </a:extLst>
            </p:cNvPr>
            <p:cNvSpPr/>
            <p:nvPr/>
          </p:nvSpPr>
          <p:spPr>
            <a:xfrm>
              <a:off x="4939798" y="275165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0" name="Connector: Curved 269">
              <a:extLst>
                <a:ext uri="{FF2B5EF4-FFF2-40B4-BE49-F238E27FC236}">
                  <a16:creationId xmlns:a16="http://schemas.microsoft.com/office/drawing/2014/main" id="{4D393D35-E0EF-2CAB-CE6F-254691CA26B9}"/>
                </a:ext>
              </a:extLst>
            </p:cNvPr>
            <p:cNvCxnSpPr>
              <a:cxnSpLocks/>
            </p:cNvCxnSpPr>
            <p:nvPr/>
          </p:nvCxnSpPr>
          <p:spPr>
            <a:xfrm>
              <a:off x="5031110" y="2787613"/>
              <a:ext cx="1990" cy="474306"/>
            </a:xfrm>
            <a:prstGeom prst="curvedConnector3">
              <a:avLst>
                <a:gd name="adj1" fmla="val 7518945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or: Curved 270">
              <a:extLst>
                <a:ext uri="{FF2B5EF4-FFF2-40B4-BE49-F238E27FC236}">
                  <a16:creationId xmlns:a16="http://schemas.microsoft.com/office/drawing/2014/main" id="{70AA0C94-E4CC-5E7B-EC2D-DBF45C778BB2}"/>
                </a:ext>
              </a:extLst>
            </p:cNvPr>
            <p:cNvCxnSpPr>
              <a:cxnSpLocks/>
            </p:cNvCxnSpPr>
            <p:nvPr/>
          </p:nvCxnSpPr>
          <p:spPr>
            <a:xfrm>
              <a:off x="7109433" y="2797981"/>
              <a:ext cx="1990" cy="474306"/>
            </a:xfrm>
            <a:prstGeom prst="curvedConnector3">
              <a:avLst>
                <a:gd name="adj1" fmla="val 7518945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01293A25-3FF7-23E3-770D-A21DD083203A}"/>
                </a:ext>
              </a:extLst>
            </p:cNvPr>
            <p:cNvSpPr/>
            <p:nvPr/>
          </p:nvSpPr>
          <p:spPr>
            <a:xfrm>
              <a:off x="4303664" y="1984960"/>
              <a:ext cx="433582" cy="77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F70FD2DA-54AB-3159-DA53-39AEEF54BAF4}"/>
                </a:ext>
              </a:extLst>
            </p:cNvPr>
            <p:cNvSpPr txBox="1"/>
            <p:nvPr/>
          </p:nvSpPr>
          <p:spPr>
            <a:xfrm>
              <a:off x="4438200" y="2081189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b)</a:t>
              </a:r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4CDF0B51-3720-4B57-AF07-428CF54E893D}"/>
                </a:ext>
              </a:extLst>
            </p:cNvPr>
            <p:cNvSpPr/>
            <p:nvPr/>
          </p:nvSpPr>
          <p:spPr>
            <a:xfrm>
              <a:off x="4245436" y="3220076"/>
              <a:ext cx="433582" cy="77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8E260ED-F94A-5F7A-389F-6B542E6B67FC}"/>
                    </a:ext>
                  </a:extLst>
                </p:cNvPr>
                <p:cNvSpPr/>
                <p:nvPr/>
              </p:nvSpPr>
              <p:spPr>
                <a:xfrm>
                  <a:off x="5505775" y="294452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  <m:r>
                          <a:rPr lang="de-DE" sz="1100" b="0" i="1" noProof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1100" b="0" i="1" noProof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de-DE" sz="1100" b="0" i="1" noProof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1100" b="0" i="1" noProof="1">
                    <a:solidFill>
                      <a:srgbClr val="00B0F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8E260ED-F94A-5F7A-389F-6B542E6B67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5775" y="2944529"/>
                  <a:ext cx="550913" cy="285570"/>
                </a:xfrm>
                <a:prstGeom prst="rect">
                  <a:avLst/>
                </a:prstGeom>
                <a:blipFill>
                  <a:blip r:embed="rId28"/>
                  <a:stretch>
                    <a:fillRect b="-21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85CAF3FE-B5A5-AA6E-3E92-0D5D71A0B0A3}"/>
                    </a:ext>
                  </a:extLst>
                </p:cNvPr>
                <p:cNvSpPr/>
                <p:nvPr/>
              </p:nvSpPr>
              <p:spPr>
                <a:xfrm>
                  <a:off x="6561783" y="294452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100" b="0" i="1" noProof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  <m:r>
                          <a:rPr lang="de-DE" sz="1100" b="0" i="1" noProof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1100" b="0" i="1" noProof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de-DE" sz="1100" b="0" i="1" noProof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1100" b="0" i="1" noProof="1">
                    <a:solidFill>
                      <a:srgbClr val="00B0F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85CAF3FE-B5A5-AA6E-3E92-0D5D71A0B0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1783" y="2944529"/>
                  <a:ext cx="550913" cy="285570"/>
                </a:xfrm>
                <a:prstGeom prst="rect">
                  <a:avLst/>
                </a:prstGeom>
                <a:blipFill>
                  <a:blip r:embed="rId29"/>
                  <a:stretch>
                    <a:fillRect b="-21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1C398A8D-5A3E-9CD6-0495-80526C066841}"/>
                    </a:ext>
                  </a:extLst>
                </p:cNvPr>
                <p:cNvSpPr/>
                <p:nvPr/>
              </p:nvSpPr>
              <p:spPr>
                <a:xfrm>
                  <a:off x="4397496" y="4127849"/>
                  <a:ext cx="3254237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with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de-DE" sz="12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e>
                      </m:nary>
                      <m:d>
                        <m:d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  <a:t> for all i  = 0, 1, 2, …, T and N = number of consumers </a:t>
                  </a:r>
                </a:p>
                <a:p>
                  <a:pPr algn="ctr"/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1C398A8D-5A3E-9CD6-0495-80526C0668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7496" y="4127849"/>
                  <a:ext cx="3254237" cy="285570"/>
                </a:xfrm>
                <a:prstGeom prst="rect">
                  <a:avLst/>
                </a:prstGeom>
                <a:blipFill>
                  <a:blip r:embed="rId30"/>
                  <a:stretch>
                    <a:fillRect t="-159574" b="-8510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A834A4D-E305-B358-96AA-241CF87ACF1F}"/>
              </a:ext>
            </a:extLst>
          </p:cNvPr>
          <p:cNvCxnSpPr>
            <a:cxnSpLocks/>
            <a:stCxn id="203" idx="4"/>
            <a:endCxn id="213" idx="4"/>
          </p:cNvCxnSpPr>
          <p:nvPr/>
        </p:nvCxnSpPr>
        <p:spPr>
          <a:xfrm flipV="1">
            <a:off x="10646314" y="5022323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Curved 100">
            <a:extLst>
              <a:ext uri="{FF2B5EF4-FFF2-40B4-BE49-F238E27FC236}">
                <a16:creationId xmlns:a16="http://schemas.microsoft.com/office/drawing/2014/main" id="{574E1308-F725-B5A5-EEA4-97B0D8C895F1}"/>
              </a:ext>
            </a:extLst>
          </p:cNvPr>
          <p:cNvCxnSpPr>
            <a:cxnSpLocks/>
          </p:cNvCxnSpPr>
          <p:nvPr/>
        </p:nvCxnSpPr>
        <p:spPr>
          <a:xfrm>
            <a:off x="10690508" y="4996389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6A47A25-2781-D190-5765-14D0C8903BAD}"/>
              </a:ext>
            </a:extLst>
          </p:cNvPr>
          <p:cNvCxnSpPr>
            <a:cxnSpLocks/>
            <a:stCxn id="213" idx="0"/>
            <a:endCxn id="201" idx="4"/>
          </p:cNvCxnSpPr>
          <p:nvPr/>
        </p:nvCxnSpPr>
        <p:spPr>
          <a:xfrm flipV="1">
            <a:off x="10646315" y="4534927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D4A37FA-97C3-B50F-AA71-2FCCF7A15DAF}"/>
              </a:ext>
            </a:extLst>
          </p:cNvPr>
          <p:cNvCxnSpPr>
            <a:cxnSpLocks/>
            <a:stCxn id="205" idx="4"/>
            <a:endCxn id="221" idx="4"/>
          </p:cNvCxnSpPr>
          <p:nvPr/>
        </p:nvCxnSpPr>
        <p:spPr>
          <a:xfrm flipV="1">
            <a:off x="9612833" y="5022323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3C79DDE-CDE2-7ADE-1178-35C5506D5439}"/>
              </a:ext>
            </a:extLst>
          </p:cNvPr>
          <p:cNvCxnSpPr>
            <a:cxnSpLocks/>
            <a:stCxn id="221" idx="0"/>
            <a:endCxn id="204" idx="4"/>
          </p:cNvCxnSpPr>
          <p:nvPr/>
        </p:nvCxnSpPr>
        <p:spPr>
          <a:xfrm flipV="1">
            <a:off x="9612834" y="4534927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11B41FA-D76B-6E6A-7357-9884E00ED8E6}"/>
              </a:ext>
            </a:extLst>
          </p:cNvPr>
          <p:cNvCxnSpPr>
            <a:cxnSpLocks/>
            <a:stCxn id="207" idx="4"/>
            <a:endCxn id="222" idx="4"/>
          </p:cNvCxnSpPr>
          <p:nvPr/>
        </p:nvCxnSpPr>
        <p:spPr>
          <a:xfrm flipV="1">
            <a:off x="8579352" y="5022323"/>
            <a:ext cx="1" cy="8276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F0C9610-AEA9-75FB-6230-24E4BE473AEE}"/>
              </a:ext>
            </a:extLst>
          </p:cNvPr>
          <p:cNvCxnSpPr>
            <a:cxnSpLocks/>
            <a:stCxn id="222" idx="0"/>
            <a:endCxn id="206" idx="4"/>
          </p:cNvCxnSpPr>
          <p:nvPr/>
        </p:nvCxnSpPr>
        <p:spPr>
          <a:xfrm flipV="1">
            <a:off x="8579353" y="4534927"/>
            <a:ext cx="0" cy="38472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1250591-E841-4B0C-D5EC-C95869DF4632}"/>
              </a:ext>
            </a:extLst>
          </p:cNvPr>
          <p:cNvCxnSpPr>
            <a:cxnSpLocks/>
          </p:cNvCxnSpPr>
          <p:nvPr/>
        </p:nvCxnSpPr>
        <p:spPr>
          <a:xfrm flipH="1">
            <a:off x="9655915" y="5916136"/>
            <a:ext cx="930808" cy="0"/>
          </a:xfrm>
          <a:prstGeom prst="straightConnector1">
            <a:avLst/>
          </a:prstGeom>
          <a:ln w="12700">
            <a:solidFill>
              <a:srgbClr val="00B0F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4BB302B-99D1-1DC5-B2EF-0AA004D62561}"/>
              </a:ext>
            </a:extLst>
          </p:cNvPr>
          <p:cNvCxnSpPr>
            <a:cxnSpLocks/>
          </p:cNvCxnSpPr>
          <p:nvPr/>
        </p:nvCxnSpPr>
        <p:spPr>
          <a:xfrm flipH="1">
            <a:off x="8642358" y="5900259"/>
            <a:ext cx="930808" cy="0"/>
          </a:xfrm>
          <a:prstGeom prst="straightConnector1">
            <a:avLst/>
          </a:prstGeom>
          <a:ln w="12700">
            <a:solidFill>
              <a:srgbClr val="00B0F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B612C25D-C2E1-EFCA-6334-9D409EA07279}"/>
              </a:ext>
            </a:extLst>
          </p:cNvPr>
          <p:cNvCxnSpPr>
            <a:cxnSpLocks/>
            <a:stCxn id="204" idx="2"/>
            <a:endCxn id="206" idx="6"/>
          </p:cNvCxnSpPr>
          <p:nvPr/>
        </p:nvCxnSpPr>
        <p:spPr>
          <a:xfrm flipH="1">
            <a:off x="8630689" y="4483591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38A5306-6AC4-4087-F01F-E4911E52B16D}"/>
              </a:ext>
            </a:extLst>
          </p:cNvPr>
          <p:cNvCxnSpPr>
            <a:cxnSpLocks/>
            <a:stCxn id="201" idx="2"/>
            <a:endCxn id="204" idx="6"/>
          </p:cNvCxnSpPr>
          <p:nvPr/>
        </p:nvCxnSpPr>
        <p:spPr>
          <a:xfrm flipH="1">
            <a:off x="9664170" y="4483591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D43177B5-4BD5-275F-4AAD-5A6AEFA73A03}"/>
                  </a:ext>
                </a:extLst>
              </p:cNvPr>
              <p:cNvSpPr/>
              <p:nvPr/>
            </p:nvSpPr>
            <p:spPr>
              <a:xfrm>
                <a:off x="10520088" y="4657747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D43177B5-4BD5-275F-4AAD-5A6AEFA73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088" y="4657747"/>
                <a:ext cx="550913" cy="28557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FF2CA01-88E8-8DD8-0EC4-174368E4A2EE}"/>
                  </a:ext>
                </a:extLst>
              </p:cNvPr>
              <p:cNvSpPr/>
              <p:nvPr/>
            </p:nvSpPr>
            <p:spPr>
              <a:xfrm>
                <a:off x="10510562" y="418707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FF2CA01-88E8-8DD8-0EC4-174368E4A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562" y="4187075"/>
                <a:ext cx="550913" cy="28557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9FAD005A-099B-BF01-A08B-987918078CF9}"/>
                  </a:ext>
                </a:extLst>
              </p:cNvPr>
              <p:cNvSpPr/>
              <p:nvPr/>
            </p:nvSpPr>
            <p:spPr>
              <a:xfrm>
                <a:off x="10520088" y="5844172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9FAD005A-099B-BF01-A08B-987918078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088" y="5844172"/>
                <a:ext cx="550913" cy="28557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041AB8F9-8EB8-1B44-AAC0-45B23E7BA3C5}"/>
                  </a:ext>
                </a:extLst>
              </p:cNvPr>
              <p:cNvSpPr/>
              <p:nvPr/>
            </p:nvSpPr>
            <p:spPr>
              <a:xfrm>
                <a:off x="9564043" y="4657747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041AB8F9-8EB8-1B44-AAC0-45B23E7BA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4043" y="4657747"/>
                <a:ext cx="550913" cy="28557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23E5219E-9259-A246-84AB-7BC4D0ED058F}"/>
                  </a:ext>
                </a:extLst>
              </p:cNvPr>
              <p:cNvSpPr/>
              <p:nvPr/>
            </p:nvSpPr>
            <p:spPr>
              <a:xfrm>
                <a:off x="9564043" y="418707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23E5219E-9259-A246-84AB-7BC4D0ED0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4043" y="4187075"/>
                <a:ext cx="550913" cy="28557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05C816F7-EAF6-4773-F0CB-664B9651DF87}"/>
                  </a:ext>
                </a:extLst>
              </p:cNvPr>
              <p:cNvSpPr/>
              <p:nvPr/>
            </p:nvSpPr>
            <p:spPr>
              <a:xfrm>
                <a:off x="9564043" y="5844172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05C816F7-EAF6-4773-F0CB-664B9651D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4043" y="5844172"/>
                <a:ext cx="550913" cy="285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9EBB245-5BF8-42AA-C189-B5E5D3FF365C}"/>
                  </a:ext>
                </a:extLst>
              </p:cNvPr>
              <p:cNvSpPr/>
              <p:nvPr/>
            </p:nvSpPr>
            <p:spPr>
              <a:xfrm>
                <a:off x="8531792" y="4657747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9EBB245-5BF8-42AA-C189-B5E5D3FF3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792" y="4657747"/>
                <a:ext cx="550913" cy="285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6DC74D5-EF02-A84E-05DD-E02AD7ED0A48}"/>
                  </a:ext>
                </a:extLst>
              </p:cNvPr>
              <p:cNvSpPr/>
              <p:nvPr/>
            </p:nvSpPr>
            <p:spPr>
              <a:xfrm>
                <a:off x="8531792" y="418707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6DC74D5-EF02-A84E-05DD-E02AD7ED0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792" y="4187075"/>
                <a:ext cx="550913" cy="285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517ED6E7-6F70-64DF-098E-DFA549190EA6}"/>
                  </a:ext>
                </a:extLst>
              </p:cNvPr>
              <p:cNvSpPr/>
              <p:nvPr/>
            </p:nvSpPr>
            <p:spPr>
              <a:xfrm>
                <a:off x="8531792" y="5844172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de-DE" sz="12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de-DE" sz="1200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517ED6E7-6F70-64DF-098E-DFA549190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792" y="5844172"/>
                <a:ext cx="550913" cy="28557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Oval 200">
            <a:extLst>
              <a:ext uri="{FF2B5EF4-FFF2-40B4-BE49-F238E27FC236}">
                <a16:creationId xmlns:a16="http://schemas.microsoft.com/office/drawing/2014/main" id="{57538C3C-1AED-2B24-AA8E-0B8F84E7B3FC}"/>
              </a:ext>
            </a:extLst>
          </p:cNvPr>
          <p:cNvSpPr/>
          <p:nvPr/>
        </p:nvSpPr>
        <p:spPr>
          <a:xfrm>
            <a:off x="10594978" y="443225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74F245BE-1109-112D-22C3-F5A4A8378D4A}"/>
              </a:ext>
            </a:extLst>
          </p:cNvPr>
          <p:cNvSpPr/>
          <p:nvPr/>
        </p:nvSpPr>
        <p:spPr>
          <a:xfrm rot="10800000">
            <a:off x="10594978" y="584998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20ECDC3A-B491-56B7-90E9-B15E77F7F39A}"/>
              </a:ext>
            </a:extLst>
          </p:cNvPr>
          <p:cNvSpPr/>
          <p:nvPr/>
        </p:nvSpPr>
        <p:spPr>
          <a:xfrm>
            <a:off x="9561497" y="443225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3A756EF1-EEB5-8EA1-38CE-430AB33F6499}"/>
              </a:ext>
            </a:extLst>
          </p:cNvPr>
          <p:cNvSpPr/>
          <p:nvPr/>
        </p:nvSpPr>
        <p:spPr>
          <a:xfrm rot="10800000">
            <a:off x="9561497" y="584998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9C9ADAA-6C61-5902-30B8-0107AAEBC3A5}"/>
              </a:ext>
            </a:extLst>
          </p:cNvPr>
          <p:cNvSpPr/>
          <p:nvPr/>
        </p:nvSpPr>
        <p:spPr>
          <a:xfrm>
            <a:off x="8528016" y="443225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5B7D9BD1-4A5C-EA5E-C58E-9F4A7F933BFD}"/>
              </a:ext>
            </a:extLst>
          </p:cNvPr>
          <p:cNvSpPr/>
          <p:nvPr/>
        </p:nvSpPr>
        <p:spPr>
          <a:xfrm rot="10800000">
            <a:off x="8528016" y="584998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923958D-A77D-85D1-5D50-DF0362A04167}"/>
              </a:ext>
            </a:extLst>
          </p:cNvPr>
          <p:cNvCxnSpPr>
            <a:cxnSpLocks/>
          </p:cNvCxnSpPr>
          <p:nvPr/>
        </p:nvCxnSpPr>
        <p:spPr>
          <a:xfrm flipH="1">
            <a:off x="7814547" y="4483590"/>
            <a:ext cx="69933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D0B083DE-E313-77C0-FE80-F43DDEFDDE10}"/>
              </a:ext>
            </a:extLst>
          </p:cNvPr>
          <p:cNvCxnSpPr>
            <a:cxnSpLocks/>
          </p:cNvCxnSpPr>
          <p:nvPr/>
        </p:nvCxnSpPr>
        <p:spPr>
          <a:xfrm flipH="1">
            <a:off x="7814547" y="4959913"/>
            <a:ext cx="699330" cy="0"/>
          </a:xfrm>
          <a:prstGeom prst="straightConnector1">
            <a:avLst/>
          </a:prstGeom>
          <a:ln w="12700">
            <a:solidFill>
              <a:srgbClr val="00B0F0"/>
            </a:solidFill>
            <a:prstDash val="dashDot"/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6F7F04F-CCBD-FCEA-3B4A-A24781EB75FB}"/>
              </a:ext>
            </a:extLst>
          </p:cNvPr>
          <p:cNvSpPr/>
          <p:nvPr/>
        </p:nvSpPr>
        <p:spPr>
          <a:xfrm>
            <a:off x="7799511" y="4295824"/>
            <a:ext cx="433582" cy="77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AA060755-5CE7-E3F2-8EFC-9067F3702655}"/>
              </a:ext>
            </a:extLst>
          </p:cNvPr>
          <p:cNvCxnSpPr>
            <a:cxnSpLocks/>
            <a:stCxn id="203" idx="6"/>
            <a:endCxn id="221" idx="5"/>
          </p:cNvCxnSpPr>
          <p:nvPr/>
        </p:nvCxnSpPr>
        <p:spPr>
          <a:xfrm flipH="1" flipV="1">
            <a:off x="9649134" y="5007287"/>
            <a:ext cx="945844" cy="894035"/>
          </a:xfrm>
          <a:prstGeom prst="straightConnector1">
            <a:avLst/>
          </a:prstGeom>
          <a:ln w="12700">
            <a:solidFill>
              <a:srgbClr val="00B0F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9F04D6D2-F9C7-E051-60EE-E0F95F3303DA}"/>
              </a:ext>
            </a:extLst>
          </p:cNvPr>
          <p:cNvCxnSpPr>
            <a:cxnSpLocks/>
            <a:stCxn id="205" idx="6"/>
            <a:endCxn id="222" idx="5"/>
          </p:cNvCxnSpPr>
          <p:nvPr/>
        </p:nvCxnSpPr>
        <p:spPr>
          <a:xfrm flipH="1" flipV="1">
            <a:off x="8615653" y="5007287"/>
            <a:ext cx="945844" cy="894035"/>
          </a:xfrm>
          <a:prstGeom prst="straightConnector1">
            <a:avLst/>
          </a:prstGeom>
          <a:ln w="12700">
            <a:solidFill>
              <a:srgbClr val="00B0F0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>
            <a:extLst>
              <a:ext uri="{FF2B5EF4-FFF2-40B4-BE49-F238E27FC236}">
                <a16:creationId xmlns:a16="http://schemas.microsoft.com/office/drawing/2014/main" id="{EA241748-7A61-AB7E-CBC8-BAEC7D95AA6A}"/>
              </a:ext>
            </a:extLst>
          </p:cNvPr>
          <p:cNvSpPr/>
          <p:nvPr/>
        </p:nvSpPr>
        <p:spPr>
          <a:xfrm>
            <a:off x="10594978" y="4919650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0161670F-C606-D2EB-67E7-7A6B0C678F20}"/>
              </a:ext>
            </a:extLst>
          </p:cNvPr>
          <p:cNvSpPr/>
          <p:nvPr/>
        </p:nvSpPr>
        <p:spPr>
          <a:xfrm>
            <a:off x="9561497" y="4919650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369730FA-A434-AC69-E3FD-D9F185BD4C3D}"/>
              </a:ext>
            </a:extLst>
          </p:cNvPr>
          <p:cNvSpPr/>
          <p:nvPr/>
        </p:nvSpPr>
        <p:spPr>
          <a:xfrm>
            <a:off x="8528016" y="4919650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365B695-72EE-20D4-27A2-57768F9124E7}"/>
              </a:ext>
            </a:extLst>
          </p:cNvPr>
          <p:cNvSpPr txBox="1"/>
          <p:nvPr/>
        </p:nvSpPr>
        <p:spPr>
          <a:xfrm>
            <a:off x="8048317" y="416559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c2)</a:t>
            </a:r>
            <a:endParaRPr lang="en-US"/>
          </a:p>
        </p:txBody>
      </p: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22B805E3-9222-4DCC-1FE8-D4FFCEB90211}"/>
              </a:ext>
            </a:extLst>
          </p:cNvPr>
          <p:cNvCxnSpPr>
            <a:cxnSpLocks/>
          </p:cNvCxnSpPr>
          <p:nvPr/>
        </p:nvCxnSpPr>
        <p:spPr>
          <a:xfrm>
            <a:off x="9657027" y="4996389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Curved 106">
            <a:extLst>
              <a:ext uri="{FF2B5EF4-FFF2-40B4-BE49-F238E27FC236}">
                <a16:creationId xmlns:a16="http://schemas.microsoft.com/office/drawing/2014/main" id="{CFC9BF72-A53B-5784-6D08-0E7BCA3A489E}"/>
              </a:ext>
            </a:extLst>
          </p:cNvPr>
          <p:cNvCxnSpPr>
            <a:cxnSpLocks/>
          </p:cNvCxnSpPr>
          <p:nvPr/>
        </p:nvCxnSpPr>
        <p:spPr>
          <a:xfrm>
            <a:off x="8623546" y="4996389"/>
            <a:ext cx="12700" cy="93033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932C8B92-3E6C-5A41-C939-ABE42FF99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D596C919-1DD6-73A9-A053-5A9AD8DC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559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9FD2-6746-D55D-EF11-72143322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Complex model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ED3667A-315C-7F4B-F67A-0465C16A4992}"/>
              </a:ext>
            </a:extLst>
          </p:cNvPr>
          <p:cNvSpPr/>
          <p:nvPr/>
        </p:nvSpPr>
        <p:spPr>
          <a:xfrm>
            <a:off x="188893" y="1708814"/>
            <a:ext cx="433582" cy="77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50142AF0-46CC-1254-2803-84CEB105DED6}"/>
              </a:ext>
            </a:extLst>
          </p:cNvPr>
          <p:cNvGrpSpPr/>
          <p:nvPr/>
        </p:nvGrpSpPr>
        <p:grpSpPr>
          <a:xfrm>
            <a:off x="1950879" y="1600065"/>
            <a:ext cx="1509504" cy="1942667"/>
            <a:chOff x="1950879" y="1600065"/>
            <a:chExt cx="1509504" cy="1942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AF09DA0-6C06-BD13-745F-6FCFBA0165AE}"/>
                    </a:ext>
                  </a:extLst>
                </p:cNvPr>
                <p:cNvSpPr/>
                <p:nvPr/>
              </p:nvSpPr>
              <p:spPr>
                <a:xfrm>
                  <a:off x="2261937" y="2962632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100" b="0" i="0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de-DE" sz="1100" b="0" i="1" noProof="1" smtClean="0">
                            <a:solidFill>
                              <a:srgbClr val="C55A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sz="1100" b="0" i="1" noProof="1" smtClean="0">
                            <a:solidFill>
                              <a:srgbClr val="C55A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1100" b="0" noProof="1">
                    <a:solidFill>
                      <a:srgbClr val="C55A1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AF09DA0-6C06-BD13-745F-6FCFBA0165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1937" y="2962632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l="-21111" r="-20000" b="-21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BD2DAD6-039E-3C9F-455C-095F573D0A78}"/>
                </a:ext>
              </a:extLst>
            </p:cNvPr>
            <p:cNvCxnSpPr>
              <a:cxnSpLocks/>
              <a:stCxn id="41" idx="4"/>
              <a:endCxn id="52" idx="4"/>
            </p:cNvCxnSpPr>
            <p:nvPr/>
          </p:nvCxnSpPr>
          <p:spPr>
            <a:xfrm flipV="1">
              <a:off x="3035696" y="2435313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or: Curved 4">
              <a:extLst>
                <a:ext uri="{FF2B5EF4-FFF2-40B4-BE49-F238E27FC236}">
                  <a16:creationId xmlns:a16="http://schemas.microsoft.com/office/drawing/2014/main" id="{D539BB8B-808D-C589-D2A5-A8BE1E490072}"/>
                </a:ext>
              </a:extLst>
            </p:cNvPr>
            <p:cNvCxnSpPr>
              <a:cxnSpLocks/>
            </p:cNvCxnSpPr>
            <p:nvPr/>
          </p:nvCxnSpPr>
          <p:spPr>
            <a:xfrm>
              <a:off x="3079890" y="2409379"/>
              <a:ext cx="12700" cy="930335"/>
            </a:xfrm>
            <a:prstGeom prst="curvedConnector3">
              <a:avLst>
                <a:gd name="adj1" fmla="val 937504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6D24FE4-C688-E4F5-2319-6B99768267B7}"/>
                </a:ext>
              </a:extLst>
            </p:cNvPr>
            <p:cNvCxnSpPr>
              <a:cxnSpLocks/>
              <a:stCxn id="52" idx="0"/>
              <a:endCxn id="40" idx="4"/>
            </p:cNvCxnSpPr>
            <p:nvPr/>
          </p:nvCxnSpPr>
          <p:spPr>
            <a:xfrm flipV="1">
              <a:off x="3035697" y="1947917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19A89A8-C447-9329-ADB9-EEBFABC544D4}"/>
                </a:ext>
              </a:extLst>
            </p:cNvPr>
            <p:cNvCxnSpPr>
              <a:cxnSpLocks/>
              <a:stCxn id="43" idx="4"/>
              <a:endCxn id="53" idx="4"/>
            </p:cNvCxnSpPr>
            <p:nvPr/>
          </p:nvCxnSpPr>
          <p:spPr>
            <a:xfrm flipV="1">
              <a:off x="2002215" y="2435313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69075E34-A6CF-6F12-00E4-85F4D437EC59}"/>
                </a:ext>
              </a:extLst>
            </p:cNvPr>
            <p:cNvCxnSpPr>
              <a:cxnSpLocks/>
            </p:cNvCxnSpPr>
            <p:nvPr/>
          </p:nvCxnSpPr>
          <p:spPr>
            <a:xfrm>
              <a:off x="2046409" y="2409379"/>
              <a:ext cx="12700" cy="930335"/>
            </a:xfrm>
            <a:prstGeom prst="curvedConnector3">
              <a:avLst>
                <a:gd name="adj1" fmla="val 75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EAB7AB5-D1F7-A8E3-D302-F2A6CB0C1F44}"/>
                </a:ext>
              </a:extLst>
            </p:cNvPr>
            <p:cNvCxnSpPr>
              <a:cxnSpLocks/>
              <a:stCxn id="53" idx="0"/>
              <a:endCxn id="42" idx="4"/>
            </p:cNvCxnSpPr>
            <p:nvPr/>
          </p:nvCxnSpPr>
          <p:spPr>
            <a:xfrm flipV="1">
              <a:off x="2002216" y="1947917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BC688E-A778-44BC-A7CB-DA51E91B942F}"/>
                </a:ext>
              </a:extLst>
            </p:cNvPr>
            <p:cNvCxnSpPr>
              <a:cxnSpLocks/>
              <a:stCxn id="40" idx="2"/>
              <a:endCxn id="42" idx="6"/>
            </p:cNvCxnSpPr>
            <p:nvPr/>
          </p:nvCxnSpPr>
          <p:spPr>
            <a:xfrm flipH="1">
              <a:off x="2053552" y="1896581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151EFD2-F948-04C9-8D19-FE167625F493}"/>
                    </a:ext>
                  </a:extLst>
                </p:cNvPr>
                <p:cNvSpPr/>
                <p:nvPr/>
              </p:nvSpPr>
              <p:spPr>
                <a:xfrm>
                  <a:off x="2909470" y="207073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151EFD2-F948-04C9-8D19-FE167625F4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70" y="2070737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275BC74-5F9D-7B65-707E-4C6B776DD473}"/>
                    </a:ext>
                  </a:extLst>
                </p:cNvPr>
                <p:cNvSpPr/>
                <p:nvPr/>
              </p:nvSpPr>
              <p:spPr>
                <a:xfrm>
                  <a:off x="2899944" y="160006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275BC74-5F9D-7B65-707E-4C6B776DD4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9944" y="1600065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7C32400-649F-3FF7-3B7C-2CA52A14918E}"/>
                    </a:ext>
                  </a:extLst>
                </p:cNvPr>
                <p:cNvSpPr/>
                <p:nvPr/>
              </p:nvSpPr>
              <p:spPr>
                <a:xfrm>
                  <a:off x="2909470" y="3257162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7C32400-649F-3FF7-3B7C-2CA52A149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70" y="3257162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B256A6E-6B58-EEB5-B546-6C66CB2E3B5C}"/>
                    </a:ext>
                  </a:extLst>
                </p:cNvPr>
                <p:cNvSpPr/>
                <p:nvPr/>
              </p:nvSpPr>
              <p:spPr>
                <a:xfrm>
                  <a:off x="1953425" y="2070737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B256A6E-6B58-EEB5-B546-6C66CB2E3B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425" y="2070737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62252D3-4226-B670-1C73-A080ED48EB09}"/>
                    </a:ext>
                  </a:extLst>
                </p:cNvPr>
                <p:cNvSpPr/>
                <p:nvPr/>
              </p:nvSpPr>
              <p:spPr>
                <a:xfrm>
                  <a:off x="1953425" y="160006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62252D3-4226-B670-1C73-A080ED48EB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425" y="1600065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F6874ED-417F-8EEF-E0F2-956BA92A18E3}"/>
                    </a:ext>
                  </a:extLst>
                </p:cNvPr>
                <p:cNvSpPr/>
                <p:nvPr/>
              </p:nvSpPr>
              <p:spPr>
                <a:xfrm>
                  <a:off x="1953425" y="3257162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F6874ED-417F-8EEF-E0F2-956BA92A18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425" y="3257162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B682B81-F6CC-EE44-AF82-ACFC6FCA155E}"/>
                </a:ext>
              </a:extLst>
            </p:cNvPr>
            <p:cNvSpPr/>
            <p:nvPr/>
          </p:nvSpPr>
          <p:spPr>
            <a:xfrm rot="10800000">
              <a:off x="2473176" y="2792365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D0580B6-B5A5-128B-51C3-82270F432424}"/>
                </a:ext>
              </a:extLst>
            </p:cNvPr>
            <p:cNvSpPr/>
            <p:nvPr/>
          </p:nvSpPr>
          <p:spPr>
            <a:xfrm>
              <a:off x="2984360" y="184524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C58C093-A7AC-EB44-29EC-3D3395BF7CB0}"/>
                </a:ext>
              </a:extLst>
            </p:cNvPr>
            <p:cNvSpPr/>
            <p:nvPr/>
          </p:nvSpPr>
          <p:spPr>
            <a:xfrm rot="10800000">
              <a:off x="2984360" y="326297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D65C462-4919-FB8A-00B0-04C4889C471B}"/>
                </a:ext>
              </a:extLst>
            </p:cNvPr>
            <p:cNvSpPr/>
            <p:nvPr/>
          </p:nvSpPr>
          <p:spPr>
            <a:xfrm>
              <a:off x="1950879" y="184524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A099D38-4106-10EE-4124-BD3524EA22B4}"/>
                </a:ext>
              </a:extLst>
            </p:cNvPr>
            <p:cNvSpPr/>
            <p:nvPr/>
          </p:nvSpPr>
          <p:spPr>
            <a:xfrm rot="10800000">
              <a:off x="1950879" y="326297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1F4A1BB-20BF-724E-7F3D-265908ACB692}"/>
                </a:ext>
              </a:extLst>
            </p:cNvPr>
            <p:cNvSpPr/>
            <p:nvPr/>
          </p:nvSpPr>
          <p:spPr>
            <a:xfrm>
              <a:off x="2984360" y="233264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10B2019-DF0D-537D-3F75-79399900D3BC}"/>
                </a:ext>
              </a:extLst>
            </p:cNvPr>
            <p:cNvSpPr/>
            <p:nvPr/>
          </p:nvSpPr>
          <p:spPr>
            <a:xfrm>
              <a:off x="1950879" y="233264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5844C1A-65BE-B68F-6A15-3B74203ED5D9}"/>
                </a:ext>
              </a:extLst>
            </p:cNvPr>
            <p:cNvSpPr/>
            <p:nvPr/>
          </p:nvSpPr>
          <p:spPr>
            <a:xfrm rot="10800000">
              <a:off x="2476554" y="3189585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D56B3AA-BC3A-5BA4-FE62-E83083366DEC}"/>
                </a:ext>
              </a:extLst>
            </p:cNvPr>
            <p:cNvCxnSpPr>
              <a:cxnSpLocks/>
              <a:stCxn id="26" idx="3"/>
              <a:endCxn id="52" idx="3"/>
            </p:cNvCxnSpPr>
            <p:nvPr/>
          </p:nvCxnSpPr>
          <p:spPr>
            <a:xfrm flipV="1">
              <a:off x="2560813" y="2420277"/>
              <a:ext cx="438583" cy="387124"/>
            </a:xfrm>
            <a:prstGeom prst="straightConnector1">
              <a:avLst/>
            </a:prstGeom>
            <a:ln>
              <a:headEnd type="stealth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97677820-D554-9A64-B82C-38E133B345BB}"/>
                </a:ext>
              </a:extLst>
            </p:cNvPr>
            <p:cNvCxnSpPr>
              <a:cxnSpLocks/>
              <a:stCxn id="43" idx="2"/>
              <a:endCxn id="57" idx="6"/>
            </p:cNvCxnSpPr>
            <p:nvPr/>
          </p:nvCxnSpPr>
          <p:spPr>
            <a:xfrm flipV="1">
              <a:off x="2053552" y="3240921"/>
              <a:ext cx="423002" cy="73391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DAB2A066-F5CD-3DC7-1EB9-ED2B7AD554CF}"/>
                </a:ext>
              </a:extLst>
            </p:cNvPr>
            <p:cNvCxnSpPr>
              <a:cxnSpLocks/>
              <a:stCxn id="26" idx="5"/>
              <a:endCxn id="53" idx="5"/>
            </p:cNvCxnSpPr>
            <p:nvPr/>
          </p:nvCxnSpPr>
          <p:spPr>
            <a:xfrm flipH="1" flipV="1">
              <a:off x="2038516" y="2420277"/>
              <a:ext cx="449696" cy="387124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17AEF51A-5150-2381-1D08-0399126C21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24512" y="2895038"/>
              <a:ext cx="3378" cy="294547"/>
            </a:xfrm>
            <a:prstGeom prst="straightConnector1">
              <a:avLst/>
            </a:prstGeom>
            <a:ln>
              <a:headEnd type="stealth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F2B6AA9F-D985-C093-943F-EFC0F86C7B51}"/>
                </a:ext>
              </a:extLst>
            </p:cNvPr>
            <p:cNvCxnSpPr>
              <a:cxnSpLocks/>
              <a:stCxn id="41" idx="6"/>
              <a:endCxn id="57" idx="2"/>
            </p:cNvCxnSpPr>
            <p:nvPr/>
          </p:nvCxnSpPr>
          <p:spPr>
            <a:xfrm flipH="1" flipV="1">
              <a:off x="2579227" y="3240921"/>
              <a:ext cx="405133" cy="73391"/>
            </a:xfrm>
            <a:prstGeom prst="straightConnector1">
              <a:avLst/>
            </a:prstGeom>
            <a:ln>
              <a:headEnd type="stealth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F2A5EB8-D5FE-2E8A-CB57-5EB4A89122F7}"/>
                    </a:ext>
                  </a:extLst>
                </p:cNvPr>
                <p:cNvSpPr/>
                <p:nvPr/>
              </p:nvSpPr>
              <p:spPr>
                <a:xfrm>
                  <a:off x="2243499" y="25305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1100" b="0" i="0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de-DE" sz="1100" b="0" i="1" noProof="1" smtClean="0">
                            <a:solidFill>
                              <a:srgbClr val="C55A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sz="1100" b="0" i="1" noProof="1" smtClean="0">
                            <a:solidFill>
                              <a:srgbClr val="C55A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1100" b="0" noProof="1">
                    <a:solidFill>
                      <a:srgbClr val="C55A1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F2A5EB8-D5FE-2E8A-CB57-5EB4A89122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3499" y="2530520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 l="-20000" r="-17778" b="-21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425532-E02C-01EA-061C-1EE86FCD72FB}"/>
              </a:ext>
            </a:extLst>
          </p:cNvPr>
          <p:cNvSpPr/>
          <p:nvPr/>
        </p:nvSpPr>
        <p:spPr>
          <a:xfrm>
            <a:off x="3960139" y="2002575"/>
            <a:ext cx="679284" cy="180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E2DD23B-2D3A-EEC1-CA74-7AB4C274D2BA}"/>
              </a:ext>
            </a:extLst>
          </p:cNvPr>
          <p:cNvGrpSpPr/>
          <p:nvPr/>
        </p:nvGrpSpPr>
        <p:grpSpPr>
          <a:xfrm>
            <a:off x="7695612" y="2052188"/>
            <a:ext cx="3291528" cy="1942667"/>
            <a:chOff x="5565316" y="1569239"/>
            <a:chExt cx="3291528" cy="1942667"/>
          </a:xfrm>
        </p:grpSpPr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1BE3929F-79B2-0503-71DB-DC4CD9B82E5B}"/>
                </a:ext>
              </a:extLst>
            </p:cNvPr>
            <p:cNvCxnSpPr>
              <a:cxnSpLocks/>
              <a:stCxn id="322" idx="4"/>
              <a:endCxn id="333" idx="4"/>
            </p:cNvCxnSpPr>
            <p:nvPr/>
          </p:nvCxnSpPr>
          <p:spPr>
            <a:xfrm flipV="1">
              <a:off x="8432157" y="2404487"/>
              <a:ext cx="1" cy="827663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or: Curved 285">
              <a:extLst>
                <a:ext uri="{FF2B5EF4-FFF2-40B4-BE49-F238E27FC236}">
                  <a16:creationId xmlns:a16="http://schemas.microsoft.com/office/drawing/2014/main" id="{2CE782A4-EAF0-EE95-59C1-C330FF540670}"/>
                </a:ext>
              </a:extLst>
            </p:cNvPr>
            <p:cNvCxnSpPr>
              <a:cxnSpLocks/>
            </p:cNvCxnSpPr>
            <p:nvPr/>
          </p:nvCxnSpPr>
          <p:spPr>
            <a:xfrm>
              <a:off x="8476351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032B5524-8BD3-6547-12DC-3BC51260DA8F}"/>
                </a:ext>
              </a:extLst>
            </p:cNvPr>
            <p:cNvCxnSpPr>
              <a:cxnSpLocks/>
              <a:stCxn id="333" idx="0"/>
              <a:endCxn id="321" idx="4"/>
            </p:cNvCxnSpPr>
            <p:nvPr/>
          </p:nvCxnSpPr>
          <p:spPr>
            <a:xfrm flipV="1">
              <a:off x="8432158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5D112980-E8F4-2842-5D05-BC3A5AA93B26}"/>
                </a:ext>
              </a:extLst>
            </p:cNvPr>
            <p:cNvCxnSpPr>
              <a:cxnSpLocks/>
              <a:stCxn id="324" idx="4"/>
              <a:endCxn id="334" idx="4"/>
            </p:cNvCxnSpPr>
            <p:nvPr/>
          </p:nvCxnSpPr>
          <p:spPr>
            <a:xfrm flipV="1">
              <a:off x="7398676" y="2404487"/>
              <a:ext cx="1" cy="8276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ctor: Curved 288">
              <a:extLst>
                <a:ext uri="{FF2B5EF4-FFF2-40B4-BE49-F238E27FC236}">
                  <a16:creationId xmlns:a16="http://schemas.microsoft.com/office/drawing/2014/main" id="{0A0B2DFF-89AD-7DD1-2BF9-A9EFC04BB3B3}"/>
                </a:ext>
              </a:extLst>
            </p:cNvPr>
            <p:cNvCxnSpPr>
              <a:cxnSpLocks/>
            </p:cNvCxnSpPr>
            <p:nvPr/>
          </p:nvCxnSpPr>
          <p:spPr>
            <a:xfrm>
              <a:off x="7442870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76D120CA-6194-BC86-5A12-45E48AD8DCFA}"/>
                </a:ext>
              </a:extLst>
            </p:cNvPr>
            <p:cNvCxnSpPr>
              <a:cxnSpLocks/>
              <a:stCxn id="334" idx="0"/>
              <a:endCxn id="323" idx="4"/>
            </p:cNvCxnSpPr>
            <p:nvPr/>
          </p:nvCxnSpPr>
          <p:spPr>
            <a:xfrm flipV="1">
              <a:off x="7398677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5A06528E-D577-8EC8-4290-0D09F6CCC869}"/>
                </a:ext>
              </a:extLst>
            </p:cNvPr>
            <p:cNvCxnSpPr>
              <a:cxnSpLocks/>
              <a:stCxn id="326" idx="4"/>
              <a:endCxn id="335" idx="4"/>
            </p:cNvCxnSpPr>
            <p:nvPr/>
          </p:nvCxnSpPr>
          <p:spPr>
            <a:xfrm flipV="1">
              <a:off x="6365195" y="2404487"/>
              <a:ext cx="1" cy="827663"/>
            </a:xfrm>
            <a:prstGeom prst="straightConnector1">
              <a:avLst/>
            </a:prstGeom>
            <a:ln w="12700">
              <a:solidFill>
                <a:srgbClr val="7030A0"/>
              </a:solidFill>
              <a:prstDash val="dash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ctor: Curved 291">
              <a:extLst>
                <a:ext uri="{FF2B5EF4-FFF2-40B4-BE49-F238E27FC236}">
                  <a16:creationId xmlns:a16="http://schemas.microsoft.com/office/drawing/2014/main" id="{CD4C55D6-806A-9538-52A4-F5F22B7217F7}"/>
                </a:ext>
              </a:extLst>
            </p:cNvPr>
            <p:cNvCxnSpPr>
              <a:cxnSpLocks/>
            </p:cNvCxnSpPr>
            <p:nvPr/>
          </p:nvCxnSpPr>
          <p:spPr>
            <a:xfrm>
              <a:off x="6409389" y="2378553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10D2F851-E1CD-8137-55C1-99CBE472C430}"/>
                </a:ext>
              </a:extLst>
            </p:cNvPr>
            <p:cNvCxnSpPr>
              <a:cxnSpLocks/>
              <a:stCxn id="335" idx="0"/>
              <a:endCxn id="325" idx="4"/>
            </p:cNvCxnSpPr>
            <p:nvPr/>
          </p:nvCxnSpPr>
          <p:spPr>
            <a:xfrm flipV="1">
              <a:off x="6365196" y="1917091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C180447B-57AE-25FF-D858-E62C20AF08D4}"/>
                </a:ext>
              </a:extLst>
            </p:cNvPr>
            <p:cNvCxnSpPr>
              <a:cxnSpLocks/>
              <a:stCxn id="333" idx="2"/>
              <a:endCxn id="334" idx="6"/>
            </p:cNvCxnSpPr>
            <p:nvPr/>
          </p:nvCxnSpPr>
          <p:spPr>
            <a:xfrm flipH="1">
              <a:off x="7450013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87C4CC25-1DEF-B27E-7343-B460E0853C7B}"/>
                </a:ext>
              </a:extLst>
            </p:cNvPr>
            <p:cNvCxnSpPr>
              <a:cxnSpLocks/>
              <a:stCxn id="334" idx="2"/>
              <a:endCxn id="335" idx="6"/>
            </p:cNvCxnSpPr>
            <p:nvPr/>
          </p:nvCxnSpPr>
          <p:spPr>
            <a:xfrm flipH="1">
              <a:off x="6416532" y="2353151"/>
              <a:ext cx="930808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EE6340BA-E293-69F0-3088-37A8E68BDB16}"/>
                </a:ext>
              </a:extLst>
            </p:cNvPr>
            <p:cNvCxnSpPr>
              <a:cxnSpLocks/>
              <a:stCxn id="323" idx="2"/>
              <a:endCxn id="325" idx="6"/>
            </p:cNvCxnSpPr>
            <p:nvPr/>
          </p:nvCxnSpPr>
          <p:spPr>
            <a:xfrm flipH="1">
              <a:off x="6416532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FBB64E69-BBD2-BCDC-F46B-7FCC288E06ED}"/>
                </a:ext>
              </a:extLst>
            </p:cNvPr>
            <p:cNvCxnSpPr>
              <a:cxnSpLocks/>
              <a:stCxn id="321" idx="2"/>
              <a:endCxn id="323" idx="6"/>
            </p:cNvCxnSpPr>
            <p:nvPr/>
          </p:nvCxnSpPr>
          <p:spPr>
            <a:xfrm flipH="1">
              <a:off x="7450013" y="1865755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/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E2F762E4-B596-1F01-A481-9D980C79B9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2039911"/>
                  <a:ext cx="550913" cy="2855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/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C1A393E4-F839-DB05-F389-23190D64BA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405" y="1569239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/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0478F139-5201-F130-A666-86C2B9E26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931" y="3226336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/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D2F68F1B-8D6D-5A72-412D-91548101F2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2039911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/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C2CD3A1D-44DA-415E-8C83-FE6D04436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1569239"/>
                  <a:ext cx="550913" cy="2855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/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E37F7BB5-FDF5-B094-25C0-4F4D9A733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886" y="3226336"/>
                  <a:ext cx="550913" cy="2855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/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B07169D-6660-F4D0-7836-3C27B9BD13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2039911"/>
                  <a:ext cx="550913" cy="28557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/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782B1294-8EDC-80D8-B0A9-65E74965BA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1569239"/>
                  <a:ext cx="550913" cy="28557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/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  <m:sup>
                            <m:r>
                              <a:rPr lang="de-DE" sz="12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de-DE" sz="1200" b="0" i="1" noProof="1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2BF0A49-3EEA-CAA4-CA0E-3A58714DC0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635" y="3226336"/>
                  <a:ext cx="550913" cy="2855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40F10446-98A3-AC5C-0D81-19B50763F26F}"/>
                </a:ext>
              </a:extLst>
            </p:cNvPr>
            <p:cNvSpPr/>
            <p:nvPr/>
          </p:nvSpPr>
          <p:spPr>
            <a:xfrm rot="10800000">
              <a:off x="8055786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620F7E94-F2E2-0146-40A5-41812BEF2A73}"/>
                </a:ext>
              </a:extLst>
            </p:cNvPr>
            <p:cNvSpPr/>
            <p:nvPr/>
          </p:nvSpPr>
          <p:spPr>
            <a:xfrm rot="10800000">
              <a:off x="7022305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BB91FB5-A725-140B-25C1-C081267B7473}"/>
                </a:ext>
              </a:extLst>
            </p:cNvPr>
            <p:cNvSpPr/>
            <p:nvPr/>
          </p:nvSpPr>
          <p:spPr>
            <a:xfrm rot="10800000">
              <a:off x="5988824" y="2776121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/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1100" b="0" noProof="1">
                    <a:solidFill>
                      <a:srgbClr val="C55A1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3B549AB-E475-6384-A3FF-61B0D3EA6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7024" y="2496194"/>
                  <a:ext cx="550913" cy="2855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/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C511CEBD-4CB2-F69A-7BDD-E189C1F7D1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162" y="2496194"/>
                  <a:ext cx="550913" cy="28557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2" name="Straight Arrow Connector 311">
              <a:extLst>
                <a:ext uri="{FF2B5EF4-FFF2-40B4-BE49-F238E27FC236}">
                  <a16:creationId xmlns:a16="http://schemas.microsoft.com/office/drawing/2014/main" id="{3D25D846-F5DB-C74D-576F-4090FED65358}"/>
                </a:ext>
              </a:extLst>
            </p:cNvPr>
            <p:cNvCxnSpPr>
              <a:cxnSpLocks/>
              <a:stCxn id="333" idx="3"/>
              <a:endCxn id="307" idx="3"/>
            </p:cNvCxnSpPr>
            <p:nvPr/>
          </p:nvCxnSpPr>
          <p:spPr>
            <a:xfrm flipH="1">
              <a:off x="8143423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D9768A2D-2775-0055-753B-79CB8A3026E9}"/>
                </a:ext>
              </a:extLst>
            </p:cNvPr>
            <p:cNvCxnSpPr>
              <a:cxnSpLocks/>
              <a:stCxn id="322" idx="5"/>
              <a:endCxn id="307" idx="1"/>
            </p:cNvCxnSpPr>
            <p:nvPr/>
          </p:nvCxnSpPr>
          <p:spPr>
            <a:xfrm flipH="1" flipV="1">
              <a:off x="8143423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6D7EADA8-91C7-85D2-102D-CB5A011AD643}"/>
                </a:ext>
              </a:extLst>
            </p:cNvPr>
            <p:cNvCxnSpPr>
              <a:cxnSpLocks/>
              <a:stCxn id="334" idx="3"/>
              <a:endCxn id="308" idx="3"/>
            </p:cNvCxnSpPr>
            <p:nvPr/>
          </p:nvCxnSpPr>
          <p:spPr>
            <a:xfrm flipH="1">
              <a:off x="7109942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08F7B88C-555C-47E9-ACBD-9EC2CFCFF1FB}"/>
                </a:ext>
              </a:extLst>
            </p:cNvPr>
            <p:cNvCxnSpPr>
              <a:cxnSpLocks/>
              <a:stCxn id="324" idx="5"/>
              <a:endCxn id="308" idx="1"/>
            </p:cNvCxnSpPr>
            <p:nvPr/>
          </p:nvCxnSpPr>
          <p:spPr>
            <a:xfrm flipH="1" flipV="1">
              <a:off x="7109942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B2726411-E5AE-8851-515D-3CC5666D4213}"/>
                </a:ext>
              </a:extLst>
            </p:cNvPr>
            <p:cNvCxnSpPr>
              <a:cxnSpLocks/>
              <a:stCxn id="335" idx="3"/>
              <a:endCxn id="309" idx="3"/>
            </p:cNvCxnSpPr>
            <p:nvPr/>
          </p:nvCxnSpPr>
          <p:spPr>
            <a:xfrm flipH="1">
              <a:off x="6076461" y="2389451"/>
              <a:ext cx="252434" cy="40170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>
              <a:extLst>
                <a:ext uri="{FF2B5EF4-FFF2-40B4-BE49-F238E27FC236}">
                  <a16:creationId xmlns:a16="http://schemas.microsoft.com/office/drawing/2014/main" id="{DFB749EB-0C23-E615-D5EB-10CEC7023892}"/>
                </a:ext>
              </a:extLst>
            </p:cNvPr>
            <p:cNvCxnSpPr>
              <a:cxnSpLocks/>
              <a:stCxn id="326" idx="5"/>
              <a:endCxn id="309" idx="1"/>
            </p:cNvCxnSpPr>
            <p:nvPr/>
          </p:nvCxnSpPr>
          <p:spPr>
            <a:xfrm flipH="1" flipV="1">
              <a:off x="6076461" y="2863758"/>
              <a:ext cx="252434" cy="383428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id="{1E9E632D-40A0-7AE7-4F0E-CE32E18B7959}"/>
                </a:ext>
              </a:extLst>
            </p:cNvPr>
            <p:cNvCxnSpPr>
              <a:cxnSpLocks/>
              <a:stCxn id="308" idx="6"/>
              <a:endCxn id="309" idx="2"/>
            </p:cNvCxnSpPr>
            <p:nvPr/>
          </p:nvCxnSpPr>
          <p:spPr>
            <a:xfrm flipH="1">
              <a:off x="6091497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A6A9C0C9-CA20-3C2C-B15B-ABE42B1DDF1F}"/>
                </a:ext>
              </a:extLst>
            </p:cNvPr>
            <p:cNvCxnSpPr>
              <a:cxnSpLocks/>
              <a:stCxn id="307" idx="6"/>
              <a:endCxn id="308" idx="2"/>
            </p:cNvCxnSpPr>
            <p:nvPr/>
          </p:nvCxnSpPr>
          <p:spPr>
            <a:xfrm flipH="1">
              <a:off x="7124978" y="2827457"/>
              <a:ext cx="93080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DE08DF88-2E54-227E-F490-AB2B74C287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5316" y="2820860"/>
              <a:ext cx="414881" cy="6597"/>
            </a:xfrm>
            <a:prstGeom prst="straightConnector1">
              <a:avLst/>
            </a:prstGeom>
            <a:ln w="12700">
              <a:solidFill>
                <a:srgbClr val="C55A1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EA8C058-0862-B3B1-FDB5-2875174502A7}"/>
                </a:ext>
              </a:extLst>
            </p:cNvPr>
            <p:cNvSpPr/>
            <p:nvPr/>
          </p:nvSpPr>
          <p:spPr>
            <a:xfrm>
              <a:off x="8380821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3C2709B7-FAF5-9688-A9CB-667F1DDC80E7}"/>
                </a:ext>
              </a:extLst>
            </p:cNvPr>
            <p:cNvSpPr/>
            <p:nvPr/>
          </p:nvSpPr>
          <p:spPr>
            <a:xfrm rot="10800000">
              <a:off x="8380821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5645931D-ABB6-1363-49BA-900AA7DB4B6D}"/>
                </a:ext>
              </a:extLst>
            </p:cNvPr>
            <p:cNvSpPr/>
            <p:nvPr/>
          </p:nvSpPr>
          <p:spPr>
            <a:xfrm>
              <a:off x="7347340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6EA14B5A-6C53-DA2D-1B8D-EEFB8BCC74D4}"/>
                </a:ext>
              </a:extLst>
            </p:cNvPr>
            <p:cNvSpPr/>
            <p:nvPr/>
          </p:nvSpPr>
          <p:spPr>
            <a:xfrm rot="10800000">
              <a:off x="7347340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B02D34E9-5465-FA37-BC00-BCCE132D0BB6}"/>
                </a:ext>
              </a:extLst>
            </p:cNvPr>
            <p:cNvSpPr/>
            <p:nvPr/>
          </p:nvSpPr>
          <p:spPr>
            <a:xfrm>
              <a:off x="6313859" y="181441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45E07F2D-5BCC-3B28-52AF-35E0F498EDE0}"/>
                </a:ext>
              </a:extLst>
            </p:cNvPr>
            <p:cNvSpPr/>
            <p:nvPr/>
          </p:nvSpPr>
          <p:spPr>
            <a:xfrm rot="10800000">
              <a:off x="6313859" y="323215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18403E06-AD3F-CA15-5EDD-D64B27D192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1865754"/>
              <a:ext cx="6993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8ED8C898-02BA-846C-2947-290527F4EE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0390" y="2342077"/>
              <a:ext cx="699330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E900E75A-5EF4-6E6C-888F-FEF9A4D5351E}"/>
                </a:ext>
              </a:extLst>
            </p:cNvPr>
            <p:cNvSpPr/>
            <p:nvPr/>
          </p:nvSpPr>
          <p:spPr>
            <a:xfrm>
              <a:off x="5585354" y="1677988"/>
              <a:ext cx="433582" cy="77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/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de-DE" sz="1100" b="0" i="1" noProof="1" smtClean="0">
                                <a:solidFill>
                                  <a:srgbClr val="C55A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de-DE" sz="1100" b="0" i="1" noProof="1">
                    <a:solidFill>
                      <a:srgbClr val="C55A1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8F1A7061-3695-182A-2E87-1D2B0E7122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373" y="2496194"/>
                  <a:ext cx="550913" cy="28557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713593BE-C714-99CE-A9EE-50381F570B5D}"/>
                </a:ext>
              </a:extLst>
            </p:cNvPr>
            <p:cNvCxnSpPr>
              <a:cxnSpLocks/>
              <a:stCxn id="322" idx="6"/>
              <a:endCxn id="334" idx="5"/>
            </p:cNvCxnSpPr>
            <p:nvPr/>
          </p:nvCxnSpPr>
          <p:spPr>
            <a:xfrm flipH="1" flipV="1">
              <a:off x="7434977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59555174-5741-47E1-D1EF-EF4A20E11FBF}"/>
                </a:ext>
              </a:extLst>
            </p:cNvPr>
            <p:cNvCxnSpPr>
              <a:cxnSpLocks/>
              <a:stCxn id="324" idx="6"/>
              <a:endCxn id="335" idx="5"/>
            </p:cNvCxnSpPr>
            <p:nvPr/>
          </p:nvCxnSpPr>
          <p:spPr>
            <a:xfrm flipH="1" flipV="1">
              <a:off x="6401496" y="2389451"/>
              <a:ext cx="945844" cy="894035"/>
            </a:xfrm>
            <a:prstGeom prst="straightConnector1">
              <a:avLst/>
            </a:prstGeom>
            <a:ln w="12700">
              <a:solidFill>
                <a:srgbClr val="00B0F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53B18036-5E26-130B-3C2E-D3BDBEA949EE}"/>
                </a:ext>
              </a:extLst>
            </p:cNvPr>
            <p:cNvSpPr/>
            <p:nvPr/>
          </p:nvSpPr>
          <p:spPr>
            <a:xfrm>
              <a:off x="8380821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DFE7F630-2854-5401-9051-0E06AEE3B51A}"/>
                </a:ext>
              </a:extLst>
            </p:cNvPr>
            <p:cNvSpPr/>
            <p:nvPr/>
          </p:nvSpPr>
          <p:spPr>
            <a:xfrm>
              <a:off x="7347340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CCAAEB92-534E-B397-01DC-A6CE04489712}"/>
                </a:ext>
              </a:extLst>
            </p:cNvPr>
            <p:cNvSpPr/>
            <p:nvPr/>
          </p:nvSpPr>
          <p:spPr>
            <a:xfrm>
              <a:off x="6313859" y="230181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7" name="Rectangle 346">
            <a:extLst>
              <a:ext uri="{FF2B5EF4-FFF2-40B4-BE49-F238E27FC236}">
                <a16:creationId xmlns:a16="http://schemas.microsoft.com/office/drawing/2014/main" id="{AF59D92B-F16A-0E56-42F6-157270EFFDFA}"/>
              </a:ext>
            </a:extLst>
          </p:cNvPr>
          <p:cNvSpPr/>
          <p:nvPr/>
        </p:nvSpPr>
        <p:spPr>
          <a:xfrm>
            <a:off x="7480566" y="3017443"/>
            <a:ext cx="433582" cy="77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444B1D7-6C41-0235-8729-E4077DD57056}"/>
              </a:ext>
            </a:extLst>
          </p:cNvPr>
          <p:cNvGrpSpPr/>
          <p:nvPr/>
        </p:nvGrpSpPr>
        <p:grpSpPr>
          <a:xfrm>
            <a:off x="5069644" y="2070737"/>
            <a:ext cx="2542985" cy="1942667"/>
            <a:chOff x="4032772" y="2878037"/>
            <a:chExt cx="2542985" cy="1942667"/>
          </a:xfrm>
        </p:grpSpPr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CD45C31-BDDE-0941-54BD-4D6D5BFF9044}"/>
                </a:ext>
              </a:extLst>
            </p:cNvPr>
            <p:cNvSpPr/>
            <p:nvPr/>
          </p:nvSpPr>
          <p:spPr>
            <a:xfrm>
              <a:off x="6099734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C3A825BF-4D15-8AB8-3722-D2250DE17F99}"/>
                </a:ext>
              </a:extLst>
            </p:cNvPr>
            <p:cNvSpPr/>
            <p:nvPr/>
          </p:nvSpPr>
          <p:spPr>
            <a:xfrm>
              <a:off x="6099734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82CF714E-1759-B7B6-ABD5-6C29B8C2C20F}"/>
                </a:ext>
              </a:extLst>
            </p:cNvPr>
            <p:cNvSpPr/>
            <p:nvPr/>
          </p:nvSpPr>
          <p:spPr>
            <a:xfrm rot="10800000">
              <a:off x="6099734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4" name="Straight Arrow Connector 343">
              <a:extLst>
                <a:ext uri="{FF2B5EF4-FFF2-40B4-BE49-F238E27FC236}">
                  <a16:creationId xmlns:a16="http://schemas.microsoft.com/office/drawing/2014/main" id="{AA08ABB4-85F8-D102-FE38-00DB44BD2347}"/>
                </a:ext>
              </a:extLst>
            </p:cNvPr>
            <p:cNvCxnSpPr>
              <a:cxnSpLocks/>
              <a:stCxn id="343" idx="4"/>
              <a:endCxn id="342" idx="4"/>
            </p:cNvCxnSpPr>
            <p:nvPr/>
          </p:nvCxnSpPr>
          <p:spPr>
            <a:xfrm flipV="1">
              <a:off x="6151070" y="3713285"/>
              <a:ext cx="1" cy="827663"/>
            </a:xfrm>
            <a:prstGeom prst="straightConnector1">
              <a:avLst/>
            </a:prstGeom>
            <a:ln>
              <a:headEnd type="stealth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5" name="Connector: Curved 344">
              <a:extLst>
                <a:ext uri="{FF2B5EF4-FFF2-40B4-BE49-F238E27FC236}">
                  <a16:creationId xmlns:a16="http://schemas.microsoft.com/office/drawing/2014/main" id="{F6EFF6E4-1F36-1DAB-6CD3-DF4A9AD014D9}"/>
                </a:ext>
              </a:extLst>
            </p:cNvPr>
            <p:cNvCxnSpPr>
              <a:cxnSpLocks/>
            </p:cNvCxnSpPr>
            <p:nvPr/>
          </p:nvCxnSpPr>
          <p:spPr>
            <a:xfrm>
              <a:off x="6195264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>
              <a:extLst>
                <a:ext uri="{FF2B5EF4-FFF2-40B4-BE49-F238E27FC236}">
                  <a16:creationId xmlns:a16="http://schemas.microsoft.com/office/drawing/2014/main" id="{12F19319-455B-30D5-737B-C9BBE9409B27}"/>
                </a:ext>
              </a:extLst>
            </p:cNvPr>
            <p:cNvCxnSpPr>
              <a:cxnSpLocks/>
              <a:stCxn id="342" idx="0"/>
              <a:endCxn id="341" idx="4"/>
            </p:cNvCxnSpPr>
            <p:nvPr/>
          </p:nvCxnSpPr>
          <p:spPr>
            <a:xfrm flipV="1">
              <a:off x="6151071" y="322588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E82AB7C6-984B-272A-67D1-1E4E93BC4D93}"/>
                </a:ext>
              </a:extLst>
            </p:cNvPr>
            <p:cNvSpPr/>
            <p:nvPr/>
          </p:nvSpPr>
          <p:spPr>
            <a:xfrm>
              <a:off x="5066253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835D7D92-8633-112D-5955-127AF71BEA7F}"/>
                </a:ext>
              </a:extLst>
            </p:cNvPr>
            <p:cNvSpPr/>
            <p:nvPr/>
          </p:nvSpPr>
          <p:spPr>
            <a:xfrm>
              <a:off x="5066253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C3113511-8CCE-BDAE-B3FA-1443A560185E}"/>
                </a:ext>
              </a:extLst>
            </p:cNvPr>
            <p:cNvSpPr/>
            <p:nvPr/>
          </p:nvSpPr>
          <p:spPr>
            <a:xfrm rot="10800000">
              <a:off x="5066253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id="{85941205-D9EF-EE61-1A8F-0BDDD6ABAB36}"/>
                </a:ext>
              </a:extLst>
            </p:cNvPr>
            <p:cNvCxnSpPr>
              <a:cxnSpLocks/>
              <a:stCxn id="351" idx="4"/>
              <a:endCxn id="350" idx="4"/>
            </p:cNvCxnSpPr>
            <p:nvPr/>
          </p:nvCxnSpPr>
          <p:spPr>
            <a:xfrm flipV="1">
              <a:off x="5117589" y="3713285"/>
              <a:ext cx="1" cy="827663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Connector: Curved 352">
              <a:extLst>
                <a:ext uri="{FF2B5EF4-FFF2-40B4-BE49-F238E27FC236}">
                  <a16:creationId xmlns:a16="http://schemas.microsoft.com/office/drawing/2014/main" id="{8AE0B1C4-A8B6-E7F7-B33A-AB5797190DA9}"/>
                </a:ext>
              </a:extLst>
            </p:cNvPr>
            <p:cNvCxnSpPr>
              <a:cxnSpLocks/>
            </p:cNvCxnSpPr>
            <p:nvPr/>
          </p:nvCxnSpPr>
          <p:spPr>
            <a:xfrm>
              <a:off x="5161783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Arrow Connector 353">
              <a:extLst>
                <a:ext uri="{FF2B5EF4-FFF2-40B4-BE49-F238E27FC236}">
                  <a16:creationId xmlns:a16="http://schemas.microsoft.com/office/drawing/2014/main" id="{A38F70C3-150F-2BE5-5D6E-03432FC204C5}"/>
                </a:ext>
              </a:extLst>
            </p:cNvPr>
            <p:cNvCxnSpPr>
              <a:cxnSpLocks/>
              <a:stCxn id="350" idx="0"/>
              <a:endCxn id="349" idx="4"/>
            </p:cNvCxnSpPr>
            <p:nvPr/>
          </p:nvCxnSpPr>
          <p:spPr>
            <a:xfrm flipV="1">
              <a:off x="5117590" y="3225889"/>
              <a:ext cx="0" cy="38472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6067D5C0-B894-61A0-DE16-2040202FB91A}"/>
                </a:ext>
              </a:extLst>
            </p:cNvPr>
            <p:cNvSpPr/>
            <p:nvPr/>
          </p:nvSpPr>
          <p:spPr>
            <a:xfrm>
              <a:off x="4032772" y="312321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E666CAB0-E54E-58AD-26E5-822D5C53BD17}"/>
                </a:ext>
              </a:extLst>
            </p:cNvPr>
            <p:cNvSpPr/>
            <p:nvPr/>
          </p:nvSpPr>
          <p:spPr>
            <a:xfrm>
              <a:off x="4032772" y="361061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83E3977E-6276-E91F-9E43-80BAC7A1227B}"/>
                </a:ext>
              </a:extLst>
            </p:cNvPr>
            <p:cNvSpPr/>
            <p:nvPr/>
          </p:nvSpPr>
          <p:spPr>
            <a:xfrm rot="10800000">
              <a:off x="4032772" y="454094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8" name="Straight Arrow Connector 357">
              <a:extLst>
                <a:ext uri="{FF2B5EF4-FFF2-40B4-BE49-F238E27FC236}">
                  <a16:creationId xmlns:a16="http://schemas.microsoft.com/office/drawing/2014/main" id="{F1E01457-B319-ECE3-DD4A-F1A88EDA0884}"/>
                </a:ext>
              </a:extLst>
            </p:cNvPr>
            <p:cNvCxnSpPr>
              <a:cxnSpLocks/>
              <a:stCxn id="357" idx="4"/>
              <a:endCxn id="356" idx="4"/>
            </p:cNvCxnSpPr>
            <p:nvPr/>
          </p:nvCxnSpPr>
          <p:spPr>
            <a:xfrm flipV="1">
              <a:off x="4084108" y="3713285"/>
              <a:ext cx="1" cy="827663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Connector: Curved 358">
              <a:extLst>
                <a:ext uri="{FF2B5EF4-FFF2-40B4-BE49-F238E27FC236}">
                  <a16:creationId xmlns:a16="http://schemas.microsoft.com/office/drawing/2014/main" id="{259FC077-AB55-8A0F-BC73-E02BBF508264}"/>
                </a:ext>
              </a:extLst>
            </p:cNvPr>
            <p:cNvCxnSpPr>
              <a:cxnSpLocks/>
            </p:cNvCxnSpPr>
            <p:nvPr/>
          </p:nvCxnSpPr>
          <p:spPr>
            <a:xfrm>
              <a:off x="4128302" y="3642901"/>
              <a:ext cx="12700" cy="930335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>
              <a:extLst>
                <a:ext uri="{FF2B5EF4-FFF2-40B4-BE49-F238E27FC236}">
                  <a16:creationId xmlns:a16="http://schemas.microsoft.com/office/drawing/2014/main" id="{EE0ED509-FCFD-7A1D-E369-7FD05B4658C6}"/>
                </a:ext>
              </a:extLst>
            </p:cNvPr>
            <p:cNvCxnSpPr>
              <a:cxnSpLocks/>
              <a:stCxn id="356" idx="0"/>
              <a:endCxn id="355" idx="4"/>
            </p:cNvCxnSpPr>
            <p:nvPr/>
          </p:nvCxnSpPr>
          <p:spPr>
            <a:xfrm flipV="1">
              <a:off x="4084109" y="3225889"/>
              <a:ext cx="0" cy="384723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>
              <a:extLst>
                <a:ext uri="{FF2B5EF4-FFF2-40B4-BE49-F238E27FC236}">
                  <a16:creationId xmlns:a16="http://schemas.microsoft.com/office/drawing/2014/main" id="{16D50660-DB7B-7137-5B2C-6505C4BD42ED}"/>
                </a:ext>
              </a:extLst>
            </p:cNvPr>
            <p:cNvCxnSpPr>
              <a:cxnSpLocks/>
              <a:stCxn id="342" idx="3"/>
              <a:endCxn id="351" idx="3"/>
            </p:cNvCxnSpPr>
            <p:nvPr/>
          </p:nvCxnSpPr>
          <p:spPr>
            <a:xfrm flipH="1">
              <a:off x="5153890" y="3698249"/>
              <a:ext cx="960880" cy="85773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stealth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2" name="Straight Arrow Connector 361">
              <a:extLst>
                <a:ext uri="{FF2B5EF4-FFF2-40B4-BE49-F238E27FC236}">
                  <a16:creationId xmlns:a16="http://schemas.microsoft.com/office/drawing/2014/main" id="{E69EEF19-680F-66D5-CB7B-D33869ADFAE0}"/>
                </a:ext>
              </a:extLst>
            </p:cNvPr>
            <p:cNvCxnSpPr>
              <a:cxnSpLocks/>
              <a:stCxn id="350" idx="3"/>
              <a:endCxn id="357" idx="3"/>
            </p:cNvCxnSpPr>
            <p:nvPr/>
          </p:nvCxnSpPr>
          <p:spPr>
            <a:xfrm flipH="1">
              <a:off x="4120409" y="3698249"/>
              <a:ext cx="960880" cy="85773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>
              <a:extLst>
                <a:ext uri="{FF2B5EF4-FFF2-40B4-BE49-F238E27FC236}">
                  <a16:creationId xmlns:a16="http://schemas.microsoft.com/office/drawing/2014/main" id="{44E5A157-A472-2D4A-F536-4EFCA987E44F}"/>
                </a:ext>
              </a:extLst>
            </p:cNvPr>
            <p:cNvCxnSpPr>
              <a:cxnSpLocks/>
              <a:stCxn id="349" idx="2"/>
              <a:endCxn id="355" idx="6"/>
            </p:cNvCxnSpPr>
            <p:nvPr/>
          </p:nvCxnSpPr>
          <p:spPr>
            <a:xfrm flipH="1">
              <a:off x="4135445" y="317455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>
              <a:extLst>
                <a:ext uri="{FF2B5EF4-FFF2-40B4-BE49-F238E27FC236}">
                  <a16:creationId xmlns:a16="http://schemas.microsoft.com/office/drawing/2014/main" id="{F8094A22-DA09-9BF8-4270-4F5A1B79995A}"/>
                </a:ext>
              </a:extLst>
            </p:cNvPr>
            <p:cNvCxnSpPr>
              <a:cxnSpLocks/>
              <a:stCxn id="341" idx="2"/>
              <a:endCxn id="349" idx="6"/>
            </p:cNvCxnSpPr>
            <p:nvPr/>
          </p:nvCxnSpPr>
          <p:spPr>
            <a:xfrm flipH="1">
              <a:off x="5168926" y="3174553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>
              <a:extLst>
                <a:ext uri="{FF2B5EF4-FFF2-40B4-BE49-F238E27FC236}">
                  <a16:creationId xmlns:a16="http://schemas.microsoft.com/office/drawing/2014/main" id="{2227B2C3-CA6E-9663-8627-BE4EDED12A32}"/>
                </a:ext>
              </a:extLst>
            </p:cNvPr>
            <p:cNvCxnSpPr>
              <a:cxnSpLocks/>
              <a:stCxn id="343" idx="6"/>
              <a:endCxn id="351" idx="2"/>
            </p:cNvCxnSpPr>
            <p:nvPr/>
          </p:nvCxnSpPr>
          <p:spPr>
            <a:xfrm flipH="1">
              <a:off x="5168926" y="4592284"/>
              <a:ext cx="930808" cy="0"/>
            </a:xfrm>
            <a:prstGeom prst="straightConnector1">
              <a:avLst/>
            </a:prstGeom>
            <a:ln>
              <a:headEnd type="stealth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6" name="Straight Arrow Connector 365">
              <a:extLst>
                <a:ext uri="{FF2B5EF4-FFF2-40B4-BE49-F238E27FC236}">
                  <a16:creationId xmlns:a16="http://schemas.microsoft.com/office/drawing/2014/main" id="{5DB0DBF0-6DBC-F908-3448-9DB25D5801F3}"/>
                </a:ext>
              </a:extLst>
            </p:cNvPr>
            <p:cNvCxnSpPr>
              <a:cxnSpLocks/>
              <a:stCxn id="351" idx="6"/>
              <a:endCxn id="357" idx="2"/>
            </p:cNvCxnSpPr>
            <p:nvPr/>
          </p:nvCxnSpPr>
          <p:spPr>
            <a:xfrm flipH="1">
              <a:off x="4135445" y="4592284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DF95D788-6BE4-D1B6-21FC-3A3EA655AA13}"/>
                </a:ext>
              </a:extLst>
            </p:cNvPr>
            <p:cNvGrpSpPr/>
            <p:nvPr/>
          </p:nvGrpSpPr>
          <p:grpSpPr>
            <a:xfrm>
              <a:off x="6015318" y="2878037"/>
              <a:ext cx="560439" cy="1942667"/>
              <a:chOff x="6029607" y="2878037"/>
              <a:chExt cx="560439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26665A0D-C90C-EB0E-84D5-A3ADC5A98EFA}"/>
                      </a:ext>
                    </a:extLst>
                  </p:cNvPr>
                  <p:cNvSpPr/>
                  <p:nvPr/>
                </p:nvSpPr>
                <p:spPr>
                  <a:xfrm>
                    <a:off x="6039133" y="334870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26665A0D-C90C-EB0E-84D5-A3ADC5A98EF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133" y="3348709"/>
                    <a:ext cx="550913" cy="2855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8A4CD60C-D2E6-8603-F091-39C23B657471}"/>
                      </a:ext>
                    </a:extLst>
                  </p:cNvPr>
                  <p:cNvSpPr/>
                  <p:nvPr/>
                </p:nvSpPr>
                <p:spPr>
                  <a:xfrm>
                    <a:off x="6029607" y="287803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8A4CD60C-D2E6-8603-F091-39C23B6574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9607" y="2878037"/>
                    <a:ext cx="550913" cy="28557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EC59235F-69CE-760A-610E-094D9B8D1D2F}"/>
                      </a:ext>
                    </a:extLst>
                  </p:cNvPr>
                  <p:cNvSpPr/>
                  <p:nvPr/>
                </p:nvSpPr>
                <p:spPr>
                  <a:xfrm>
                    <a:off x="6039133" y="453513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EC59235F-69CE-760A-610E-094D9B8D1D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133" y="4535134"/>
                    <a:ext cx="550913" cy="28557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D102442E-04C4-3204-EE11-C6481DE9387F}"/>
                </a:ext>
              </a:extLst>
            </p:cNvPr>
            <p:cNvGrpSpPr/>
            <p:nvPr/>
          </p:nvGrpSpPr>
          <p:grpSpPr>
            <a:xfrm>
              <a:off x="5068799" y="2878037"/>
              <a:ext cx="550913" cy="1942667"/>
              <a:chOff x="5081289" y="2935187"/>
              <a:chExt cx="550913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76ED12C2-B937-AE3F-2BCB-A0A2F2FF5DD6}"/>
                      </a:ext>
                    </a:extLst>
                  </p:cNvPr>
                  <p:cNvSpPr/>
                  <p:nvPr/>
                </p:nvSpPr>
                <p:spPr>
                  <a:xfrm>
                    <a:off x="5081289" y="340585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76ED12C2-B937-AE3F-2BCB-A0A2F2FF5D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3405859"/>
                    <a:ext cx="550913" cy="28557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83731FCD-196D-D6C1-B15C-AA9CCDF06573}"/>
                      </a:ext>
                    </a:extLst>
                  </p:cNvPr>
                  <p:cNvSpPr/>
                  <p:nvPr/>
                </p:nvSpPr>
                <p:spPr>
                  <a:xfrm>
                    <a:off x="5081289" y="293518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83731FCD-196D-D6C1-B15C-AA9CCDF0657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2935187"/>
                    <a:ext cx="550913" cy="28557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4A66D9AE-E9EB-9C6C-7FD1-0FEF99DE7168}"/>
                      </a:ext>
                    </a:extLst>
                  </p:cNvPr>
                  <p:cNvSpPr/>
                  <p:nvPr/>
                </p:nvSpPr>
                <p:spPr>
                  <a:xfrm>
                    <a:off x="5081289" y="459228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4A66D9AE-E9EB-9C6C-7FD1-0FEF99DE716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1289" y="4592284"/>
                    <a:ext cx="550913" cy="28557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E3C2E2A7-34C3-9724-1B93-CF142FC9BFEA}"/>
                </a:ext>
              </a:extLst>
            </p:cNvPr>
            <p:cNvGrpSpPr/>
            <p:nvPr/>
          </p:nvGrpSpPr>
          <p:grpSpPr>
            <a:xfrm>
              <a:off x="4036548" y="2878037"/>
              <a:ext cx="550913" cy="1942667"/>
              <a:chOff x="6191533" y="3030437"/>
              <a:chExt cx="550913" cy="19426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DD5A6696-D123-CFFD-D0A5-EB1F7307EA4F}"/>
                      </a:ext>
                    </a:extLst>
                  </p:cNvPr>
                  <p:cNvSpPr/>
                  <p:nvPr/>
                </p:nvSpPr>
                <p:spPr>
                  <a:xfrm>
                    <a:off x="6191533" y="3501109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DD5A6696-D123-CFFD-D0A5-EB1F7307EA4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3501109"/>
                    <a:ext cx="550913" cy="28557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49697AEE-BFF1-313E-CD17-8C90CA30B3D1}"/>
                      </a:ext>
                    </a:extLst>
                  </p:cNvPr>
                  <p:cNvSpPr/>
                  <p:nvPr/>
                </p:nvSpPr>
                <p:spPr>
                  <a:xfrm>
                    <a:off x="6191533" y="3030437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</m:sSub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49697AEE-BFF1-313E-CD17-8C90CA30B3D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3030437"/>
                    <a:ext cx="550913" cy="28557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7F227871-10FA-A867-519F-B8AE0E8C1B43}"/>
                      </a:ext>
                    </a:extLst>
                  </p:cNvPr>
                  <p:cNvSpPr/>
                  <p:nvPr/>
                </p:nvSpPr>
                <p:spPr>
                  <a:xfrm>
                    <a:off x="6191533" y="4687534"/>
                    <a:ext cx="550913" cy="2855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de-DE" sz="1200" b="0" i="1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p>
                          </m:sSubSup>
                        </m:oMath>
                      </m:oMathPara>
                    </a14:m>
                    <a:endParaRPr lang="de-DE" sz="1200" b="0" i="1" noProof="1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7F227871-10FA-A867-519F-B8AE0E8C1B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533" y="4687534"/>
                    <a:ext cx="550913" cy="28557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8C594E60-F120-2CA8-9DB5-8A3FB89C295F}"/>
              </a:ext>
            </a:extLst>
          </p:cNvPr>
          <p:cNvGrpSpPr/>
          <p:nvPr/>
        </p:nvGrpSpPr>
        <p:grpSpPr>
          <a:xfrm>
            <a:off x="4674522" y="2356307"/>
            <a:ext cx="398897" cy="1430539"/>
            <a:chOff x="3916566" y="2356307"/>
            <a:chExt cx="1156853" cy="1430539"/>
          </a:xfrm>
        </p:grpSpPr>
        <p:cxnSp>
          <p:nvCxnSpPr>
            <p:cNvPr id="379" name="Straight Arrow Connector 378">
              <a:extLst>
                <a:ext uri="{FF2B5EF4-FFF2-40B4-BE49-F238E27FC236}">
                  <a16:creationId xmlns:a16="http://schemas.microsoft.com/office/drawing/2014/main" id="{235CD07F-A47D-1285-EA66-58009CF921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8835" y="2356307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>
              <a:extLst>
                <a:ext uri="{FF2B5EF4-FFF2-40B4-BE49-F238E27FC236}">
                  <a16:creationId xmlns:a16="http://schemas.microsoft.com/office/drawing/2014/main" id="{560DB23B-BCCA-CB72-5104-C0C6FA933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8835" y="3786846"/>
              <a:ext cx="93080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>
              <a:extLst>
                <a:ext uri="{FF2B5EF4-FFF2-40B4-BE49-F238E27FC236}">
                  <a16:creationId xmlns:a16="http://schemas.microsoft.com/office/drawing/2014/main" id="{3D0C3DF0-9D18-BA6E-F5A6-145B824726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6566" y="2882950"/>
              <a:ext cx="1156853" cy="30663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Dot"/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2" name="Rectangle 381">
            <a:extLst>
              <a:ext uri="{FF2B5EF4-FFF2-40B4-BE49-F238E27FC236}">
                <a16:creationId xmlns:a16="http://schemas.microsoft.com/office/drawing/2014/main" id="{CAC6B802-3555-A6A4-CBB7-57AE3EF97280}"/>
              </a:ext>
            </a:extLst>
          </p:cNvPr>
          <p:cNvSpPr/>
          <p:nvPr/>
        </p:nvSpPr>
        <p:spPr>
          <a:xfrm>
            <a:off x="4564957" y="2154975"/>
            <a:ext cx="226865" cy="180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F456E0-DE64-2A60-0A80-CC5D46E3EE48}"/>
              </a:ext>
            </a:extLst>
          </p:cNvPr>
          <p:cNvCxnSpPr>
            <a:cxnSpLocks/>
          </p:cNvCxnSpPr>
          <p:nvPr/>
        </p:nvCxnSpPr>
        <p:spPr>
          <a:xfrm flipH="1">
            <a:off x="9580309" y="3765936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D40704-CC2A-ABEB-89B9-9495BB94212F}"/>
              </a:ext>
            </a:extLst>
          </p:cNvPr>
          <p:cNvCxnSpPr>
            <a:cxnSpLocks/>
          </p:cNvCxnSpPr>
          <p:nvPr/>
        </p:nvCxnSpPr>
        <p:spPr>
          <a:xfrm flipH="1">
            <a:off x="8561864" y="3784984"/>
            <a:ext cx="930808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025F9-CB3C-50FF-49C6-00FF2397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642CDFC-1FD4-63D7-BBB8-74E2A889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168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Connector: Curved 185">
            <a:extLst>
              <a:ext uri="{FF2B5EF4-FFF2-40B4-BE49-F238E27FC236}">
                <a16:creationId xmlns:a16="http://schemas.microsoft.com/office/drawing/2014/main" id="{B0ADC317-D0CB-0648-C20B-E688954301FB}"/>
              </a:ext>
            </a:extLst>
          </p:cNvPr>
          <p:cNvCxnSpPr>
            <a:cxnSpLocks/>
          </p:cNvCxnSpPr>
          <p:nvPr/>
        </p:nvCxnSpPr>
        <p:spPr>
          <a:xfrm flipV="1">
            <a:off x="2478130" y="3575877"/>
            <a:ext cx="99583" cy="2117803"/>
          </a:xfrm>
          <a:prstGeom prst="curvedConnector3">
            <a:avLst>
              <a:gd name="adj1" fmla="val 377382"/>
            </a:avLst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or: Curved 184">
            <a:extLst>
              <a:ext uri="{FF2B5EF4-FFF2-40B4-BE49-F238E27FC236}">
                <a16:creationId xmlns:a16="http://schemas.microsoft.com/office/drawing/2014/main" id="{30319D3E-5185-8705-4BBD-41353002E81D}"/>
              </a:ext>
            </a:extLst>
          </p:cNvPr>
          <p:cNvCxnSpPr>
            <a:cxnSpLocks/>
          </p:cNvCxnSpPr>
          <p:nvPr/>
        </p:nvCxnSpPr>
        <p:spPr>
          <a:xfrm flipV="1">
            <a:off x="4779390" y="3575878"/>
            <a:ext cx="99583" cy="2117803"/>
          </a:xfrm>
          <a:prstGeom prst="curvedConnector3">
            <a:avLst>
              <a:gd name="adj1" fmla="val 377382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or: Curved 166">
            <a:extLst>
              <a:ext uri="{FF2B5EF4-FFF2-40B4-BE49-F238E27FC236}">
                <a16:creationId xmlns:a16="http://schemas.microsoft.com/office/drawing/2014/main" id="{6F67C42E-D24E-14F0-73C7-A63F2E0790D6}"/>
              </a:ext>
            </a:extLst>
          </p:cNvPr>
          <p:cNvCxnSpPr>
            <a:cxnSpLocks/>
          </p:cNvCxnSpPr>
          <p:nvPr/>
        </p:nvCxnSpPr>
        <p:spPr>
          <a:xfrm flipV="1">
            <a:off x="7011501" y="3682540"/>
            <a:ext cx="99583" cy="2117803"/>
          </a:xfrm>
          <a:prstGeom prst="curvedConnector3">
            <a:avLst>
              <a:gd name="adj1" fmla="val 3295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E3CACE5-C987-D737-D734-6C3D755A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The complex model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A81D1F0-BF40-C7AE-574A-C0C53E29D02C}"/>
              </a:ext>
            </a:extLst>
          </p:cNvPr>
          <p:cNvGrpSpPr/>
          <p:nvPr/>
        </p:nvGrpSpPr>
        <p:grpSpPr>
          <a:xfrm>
            <a:off x="1850654" y="1740902"/>
            <a:ext cx="5354750" cy="4154326"/>
            <a:chOff x="838200" y="2338549"/>
            <a:chExt cx="5354750" cy="4154326"/>
          </a:xfrm>
        </p:grpSpPr>
        <p:cxnSp>
          <p:nvCxnSpPr>
            <p:cNvPr id="104" name="Connector: Curved 103">
              <a:extLst>
                <a:ext uri="{FF2B5EF4-FFF2-40B4-BE49-F238E27FC236}">
                  <a16:creationId xmlns:a16="http://schemas.microsoft.com/office/drawing/2014/main" id="{AE3BEDC3-2FAC-48D2-61C6-C06C095E44E2}"/>
                </a:ext>
              </a:extLst>
            </p:cNvPr>
            <p:cNvCxnSpPr>
              <a:cxnSpLocks/>
              <a:stCxn id="160" idx="6"/>
              <a:endCxn id="162" idx="6"/>
            </p:cNvCxnSpPr>
            <p:nvPr/>
          </p:nvCxnSpPr>
          <p:spPr>
            <a:xfrm flipV="1">
              <a:off x="6132809" y="4181127"/>
              <a:ext cx="3921" cy="1533208"/>
            </a:xfrm>
            <a:prstGeom prst="curvedConnector3">
              <a:avLst>
                <a:gd name="adj1" fmla="val 5930145"/>
              </a:avLst>
            </a:prstGeom>
            <a:ln w="952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DD6C694F-5215-9BF4-E9B3-22137E466A25}"/>
                </a:ext>
              </a:extLst>
            </p:cNvPr>
            <p:cNvCxnSpPr>
              <a:cxnSpLocks/>
              <a:stCxn id="162" idx="4"/>
              <a:endCxn id="160" idx="0"/>
            </p:cNvCxnSpPr>
            <p:nvPr/>
          </p:nvCxnSpPr>
          <p:spPr>
            <a:xfrm flipH="1">
              <a:off x="5798095" y="4336378"/>
              <a:ext cx="3921" cy="1222705"/>
            </a:xfrm>
            <a:prstGeom prst="straightConnector1">
              <a:avLst/>
            </a:prstGeom>
            <a:ln w="95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B057DC3-24DA-9C06-623F-1386C868F2F9}"/>
                </a:ext>
              </a:extLst>
            </p:cNvPr>
            <p:cNvGrpSpPr/>
            <p:nvPr/>
          </p:nvGrpSpPr>
          <p:grpSpPr>
            <a:xfrm>
              <a:off x="5463382" y="4003686"/>
              <a:ext cx="673348" cy="332692"/>
              <a:chOff x="6659135" y="2091749"/>
              <a:chExt cx="687420" cy="339645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A1483650-D9AD-7E04-ED43-44147CB5984B}"/>
                  </a:ext>
                </a:extLst>
              </p:cNvPr>
              <p:cNvSpPr/>
              <p:nvPr/>
            </p:nvSpPr>
            <p:spPr>
              <a:xfrm>
                <a:off x="6659135" y="2091749"/>
                <a:ext cx="683418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43F8F6A-6AC8-4AEC-AEC4-A3410E774BD3}"/>
                  </a:ext>
                </a:extLst>
              </p:cNvPr>
              <p:cNvSpPr/>
              <p:nvPr/>
            </p:nvSpPr>
            <p:spPr>
              <a:xfrm>
                <a:off x="6663137" y="2114402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9BE3BCF5-9CCD-5FD0-146C-D2E95A2D3594}"/>
                </a:ext>
              </a:extLst>
            </p:cNvPr>
            <p:cNvGrpSpPr/>
            <p:nvPr/>
          </p:nvGrpSpPr>
          <p:grpSpPr>
            <a:xfrm>
              <a:off x="5403240" y="5539655"/>
              <a:ext cx="789710" cy="329931"/>
              <a:chOff x="6601739" y="3647627"/>
              <a:chExt cx="806214" cy="336826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F951FFD-684F-4D79-6D5E-4845B63C8A89}"/>
                  </a:ext>
                </a:extLst>
              </p:cNvPr>
              <p:cNvSpPr/>
              <p:nvPr/>
            </p:nvSpPr>
            <p:spPr>
              <a:xfrm>
                <a:off x="6601739" y="3647627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de-DE" sz="1600" baseline="-250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52838CEC-8D07-4054-DD64-8DF9859BDAB7}"/>
                  </a:ext>
                </a:extLst>
              </p:cNvPr>
              <p:cNvSpPr/>
              <p:nvPr/>
            </p:nvSpPr>
            <p:spPr>
              <a:xfrm>
                <a:off x="6663137" y="3667461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C524FFD1-9C65-30B3-DCFE-3D4AB9C5A4D7}"/>
                </a:ext>
              </a:extLst>
            </p:cNvPr>
            <p:cNvCxnSpPr>
              <a:cxnSpLocks/>
              <a:endCxn id="162" idx="0"/>
            </p:cNvCxnSpPr>
            <p:nvPr/>
          </p:nvCxnSpPr>
          <p:spPr>
            <a:xfrm>
              <a:off x="5794175" y="2705868"/>
              <a:ext cx="7841" cy="132000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93202E0-C40A-4CF1-992B-40D1ECC297E6}"/>
                </a:ext>
              </a:extLst>
            </p:cNvPr>
            <p:cNvGrpSpPr/>
            <p:nvPr/>
          </p:nvGrpSpPr>
          <p:grpSpPr>
            <a:xfrm>
              <a:off x="5399320" y="2338549"/>
              <a:ext cx="789710" cy="343596"/>
              <a:chOff x="6593735" y="391812"/>
              <a:chExt cx="806214" cy="35077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C9A11B7-3643-4BF2-182B-252D03A306DF}"/>
                  </a:ext>
                </a:extLst>
              </p:cNvPr>
              <p:cNvSpPr/>
              <p:nvPr/>
            </p:nvSpPr>
            <p:spPr>
              <a:xfrm>
                <a:off x="6593735" y="391812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de-DE" sz="1600" baseline="-250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0AD4BCA-1326-F9F8-7DDB-96985C1E2D38}"/>
                  </a:ext>
                </a:extLst>
              </p:cNvPr>
              <p:cNvSpPr/>
              <p:nvPr/>
            </p:nvSpPr>
            <p:spPr>
              <a:xfrm>
                <a:off x="6659135" y="425597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E25C6163-0778-7F68-39BC-63EF8009FC8A}"/>
                </a:ext>
              </a:extLst>
            </p:cNvPr>
            <p:cNvCxnSpPr>
              <a:cxnSpLocks/>
              <a:stCxn id="155" idx="0"/>
              <a:endCxn id="160" idx="4"/>
            </p:cNvCxnSpPr>
            <p:nvPr/>
          </p:nvCxnSpPr>
          <p:spPr>
            <a:xfrm flipH="1" flipV="1">
              <a:off x="5798095" y="5869586"/>
              <a:ext cx="1" cy="235399"/>
            </a:xfrm>
            <a:prstGeom prst="straightConnector1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816A44D-3608-5E14-79FA-551013714F8D}"/>
                </a:ext>
              </a:extLst>
            </p:cNvPr>
            <p:cNvGrpSpPr/>
            <p:nvPr/>
          </p:nvGrpSpPr>
          <p:grpSpPr>
            <a:xfrm>
              <a:off x="5403240" y="6104985"/>
              <a:ext cx="789710" cy="387890"/>
              <a:chOff x="4418041" y="4432373"/>
              <a:chExt cx="806214" cy="451654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BA35E65-5865-95AC-7BD7-EAFDE5B62A62}"/>
                  </a:ext>
                </a:extLst>
              </p:cNvPr>
              <p:cNvSpPr/>
              <p:nvPr/>
            </p:nvSpPr>
            <p:spPr>
              <a:xfrm>
                <a:off x="4577101" y="4432373"/>
                <a:ext cx="488095" cy="4516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88BB7FF-6623-D26F-B2B0-35C4EAD29DC5}"/>
                  </a:ext>
                </a:extLst>
              </p:cNvPr>
              <p:cNvSpPr/>
              <p:nvPr/>
            </p:nvSpPr>
            <p:spPr>
              <a:xfrm>
                <a:off x="4418041" y="4499704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de-DE" sz="1600" baseline="-250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0FD5DC45-3450-FC22-01BC-2BFBF5D2DD9C}"/>
                </a:ext>
              </a:extLst>
            </p:cNvPr>
            <p:cNvCxnSpPr>
              <a:cxnSpLocks/>
              <a:stCxn id="154" idx="4"/>
              <a:endCxn id="152" idx="0"/>
            </p:cNvCxnSpPr>
            <p:nvPr/>
          </p:nvCxnSpPr>
          <p:spPr>
            <a:xfrm flipH="1">
              <a:off x="3517535" y="4336378"/>
              <a:ext cx="3920" cy="1222705"/>
            </a:xfrm>
            <a:prstGeom prst="straightConnector1">
              <a:avLst/>
            </a:prstGeom>
            <a:ln w="95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A8FB3EE-0BFE-A46A-D20F-81D64E28061D}"/>
                </a:ext>
              </a:extLst>
            </p:cNvPr>
            <p:cNvGrpSpPr/>
            <p:nvPr/>
          </p:nvGrpSpPr>
          <p:grpSpPr>
            <a:xfrm>
              <a:off x="3182821" y="4003686"/>
              <a:ext cx="673348" cy="332692"/>
              <a:chOff x="6659135" y="2091749"/>
              <a:chExt cx="687420" cy="339645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B10EBDC-7D78-91C2-40EC-EC31CAB5B77E}"/>
                  </a:ext>
                </a:extLst>
              </p:cNvPr>
              <p:cNvSpPr/>
              <p:nvPr/>
            </p:nvSpPr>
            <p:spPr>
              <a:xfrm>
                <a:off x="6659135" y="2091749"/>
                <a:ext cx="683418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t-1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C9D5CCAB-76B0-E9B6-80EA-229FC8C04681}"/>
                  </a:ext>
                </a:extLst>
              </p:cNvPr>
              <p:cNvSpPr/>
              <p:nvPr/>
            </p:nvSpPr>
            <p:spPr>
              <a:xfrm>
                <a:off x="6663137" y="2114402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8C6D4A7-6525-C78C-2A96-A4E2445BEE0C}"/>
                </a:ext>
              </a:extLst>
            </p:cNvPr>
            <p:cNvGrpSpPr/>
            <p:nvPr/>
          </p:nvGrpSpPr>
          <p:grpSpPr>
            <a:xfrm>
              <a:off x="3122680" y="5539655"/>
              <a:ext cx="789710" cy="329931"/>
              <a:chOff x="6601739" y="3647627"/>
              <a:chExt cx="806214" cy="336826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101A4AC2-FABD-874C-3763-F5F875F5663A}"/>
                  </a:ext>
                </a:extLst>
              </p:cNvPr>
              <p:cNvSpPr/>
              <p:nvPr/>
            </p:nvSpPr>
            <p:spPr>
              <a:xfrm>
                <a:off x="6601739" y="3647627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94DB3740-F626-E17C-3E0E-2F62D7FB1E52}"/>
                  </a:ext>
                </a:extLst>
              </p:cNvPr>
              <p:cNvSpPr/>
              <p:nvPr/>
            </p:nvSpPr>
            <p:spPr>
              <a:xfrm>
                <a:off x="6663137" y="3667461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E8E2F054-0CAB-C907-3874-008A7E08E88C}"/>
                </a:ext>
              </a:extLst>
            </p:cNvPr>
            <p:cNvCxnSpPr>
              <a:cxnSpLocks/>
              <a:endCxn id="154" idx="0"/>
            </p:cNvCxnSpPr>
            <p:nvPr/>
          </p:nvCxnSpPr>
          <p:spPr>
            <a:xfrm>
              <a:off x="3513614" y="2705868"/>
              <a:ext cx="7841" cy="132000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032F668E-32EB-749B-D312-DC0827C73911}"/>
                </a:ext>
              </a:extLst>
            </p:cNvPr>
            <p:cNvGrpSpPr/>
            <p:nvPr/>
          </p:nvGrpSpPr>
          <p:grpSpPr>
            <a:xfrm>
              <a:off x="3118760" y="2338549"/>
              <a:ext cx="789710" cy="343596"/>
              <a:chOff x="6593735" y="391812"/>
              <a:chExt cx="806214" cy="350777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508B385-0A7C-7748-EB15-EFB783DB6B47}"/>
                  </a:ext>
                </a:extLst>
              </p:cNvPr>
              <p:cNvSpPr/>
              <p:nvPr/>
            </p:nvSpPr>
            <p:spPr>
              <a:xfrm>
                <a:off x="6593735" y="391812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978E6AE6-A14E-4CDE-F7CB-23E8D3549672}"/>
                  </a:ext>
                </a:extLst>
              </p:cNvPr>
              <p:cNvSpPr/>
              <p:nvPr/>
            </p:nvSpPr>
            <p:spPr>
              <a:xfrm>
                <a:off x="6659135" y="425597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FC1E4719-FBCD-7811-B16B-6B7D4E51474B}"/>
                </a:ext>
              </a:extLst>
            </p:cNvPr>
            <p:cNvCxnSpPr>
              <a:cxnSpLocks/>
              <a:stCxn id="147" idx="0"/>
              <a:endCxn id="152" idx="4"/>
            </p:cNvCxnSpPr>
            <p:nvPr/>
          </p:nvCxnSpPr>
          <p:spPr>
            <a:xfrm flipH="1" flipV="1">
              <a:off x="3517535" y="5869586"/>
              <a:ext cx="1" cy="235399"/>
            </a:xfrm>
            <a:prstGeom prst="straightConnector1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44149F1-3138-1566-7DBF-A0869D7FDE31}"/>
                </a:ext>
              </a:extLst>
            </p:cNvPr>
            <p:cNvGrpSpPr/>
            <p:nvPr/>
          </p:nvGrpSpPr>
          <p:grpSpPr>
            <a:xfrm>
              <a:off x="3122680" y="6104985"/>
              <a:ext cx="789710" cy="387890"/>
              <a:chOff x="4418041" y="4432373"/>
              <a:chExt cx="806214" cy="451654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637B71C-FF83-4991-D6FD-CF5EC2DA7A40}"/>
                  </a:ext>
                </a:extLst>
              </p:cNvPr>
              <p:cNvSpPr/>
              <p:nvPr/>
            </p:nvSpPr>
            <p:spPr>
              <a:xfrm>
                <a:off x="4577101" y="4432373"/>
                <a:ext cx="488095" cy="4516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5DB0A76B-119D-C83D-F5D8-5A0D925DF409}"/>
                  </a:ext>
                </a:extLst>
              </p:cNvPr>
              <p:cNvSpPr/>
              <p:nvPr/>
            </p:nvSpPr>
            <p:spPr>
              <a:xfrm>
                <a:off x="4418041" y="4499704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B1581B7-F4E2-AFDD-C291-BA2113DB2DED}"/>
                </a:ext>
              </a:extLst>
            </p:cNvPr>
            <p:cNvCxnSpPr>
              <a:cxnSpLocks/>
              <a:stCxn id="146" idx="4"/>
              <a:endCxn id="144" idx="0"/>
            </p:cNvCxnSpPr>
            <p:nvPr/>
          </p:nvCxnSpPr>
          <p:spPr>
            <a:xfrm flipH="1">
              <a:off x="1236975" y="4336378"/>
              <a:ext cx="3920" cy="1222705"/>
            </a:xfrm>
            <a:prstGeom prst="straightConnector1">
              <a:avLst/>
            </a:prstGeom>
            <a:ln w="95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980F28F-3386-860F-6AFA-D5A0B255416F}"/>
                </a:ext>
              </a:extLst>
            </p:cNvPr>
            <p:cNvGrpSpPr/>
            <p:nvPr/>
          </p:nvGrpSpPr>
          <p:grpSpPr>
            <a:xfrm>
              <a:off x="902261" y="4003686"/>
              <a:ext cx="673348" cy="332692"/>
              <a:chOff x="6659135" y="2091749"/>
              <a:chExt cx="687420" cy="339645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5F470AAB-657F-7570-5571-12CE1373F54B}"/>
                  </a:ext>
                </a:extLst>
              </p:cNvPr>
              <p:cNvSpPr/>
              <p:nvPr/>
            </p:nvSpPr>
            <p:spPr>
              <a:xfrm>
                <a:off x="6659135" y="2091749"/>
                <a:ext cx="683418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t-2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B368308-102C-9738-2AAE-FDFD86C63B69}"/>
                  </a:ext>
                </a:extLst>
              </p:cNvPr>
              <p:cNvSpPr/>
              <p:nvPr/>
            </p:nvSpPr>
            <p:spPr>
              <a:xfrm>
                <a:off x="6663137" y="2114402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0DE8C35-389D-E832-148A-439D8F6D8CAF}"/>
                </a:ext>
              </a:extLst>
            </p:cNvPr>
            <p:cNvGrpSpPr/>
            <p:nvPr/>
          </p:nvGrpSpPr>
          <p:grpSpPr>
            <a:xfrm>
              <a:off x="842120" y="5539655"/>
              <a:ext cx="789710" cy="329931"/>
              <a:chOff x="6601739" y="3647627"/>
              <a:chExt cx="806214" cy="336826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55F8C7F-894B-9F93-1520-C46E124CD16A}"/>
                  </a:ext>
                </a:extLst>
              </p:cNvPr>
              <p:cNvSpPr/>
              <p:nvPr/>
            </p:nvSpPr>
            <p:spPr>
              <a:xfrm>
                <a:off x="6601739" y="3647627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t-2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641159D6-4554-BFE2-991D-4D7963CBF0C2}"/>
                  </a:ext>
                </a:extLst>
              </p:cNvPr>
              <p:cNvSpPr/>
              <p:nvPr/>
            </p:nvSpPr>
            <p:spPr>
              <a:xfrm>
                <a:off x="6663137" y="3667461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F3B3AAAB-536C-0FD9-A451-59AAE2DA2EAA}"/>
                </a:ext>
              </a:extLst>
            </p:cNvPr>
            <p:cNvCxnSpPr>
              <a:cxnSpLocks/>
              <a:endCxn id="146" idx="0"/>
            </p:cNvCxnSpPr>
            <p:nvPr/>
          </p:nvCxnSpPr>
          <p:spPr>
            <a:xfrm>
              <a:off x="1233055" y="2705868"/>
              <a:ext cx="7841" cy="132000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AAC44C5-3306-B1A8-243D-192FE1664E8A}"/>
                </a:ext>
              </a:extLst>
            </p:cNvPr>
            <p:cNvGrpSpPr/>
            <p:nvPr/>
          </p:nvGrpSpPr>
          <p:grpSpPr>
            <a:xfrm>
              <a:off x="838200" y="2338549"/>
              <a:ext cx="789710" cy="343596"/>
              <a:chOff x="6593735" y="391812"/>
              <a:chExt cx="806214" cy="350777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A9CF731-F576-7759-11C5-32127FD2AFD3}"/>
                  </a:ext>
                </a:extLst>
              </p:cNvPr>
              <p:cNvSpPr/>
              <p:nvPr/>
            </p:nvSpPr>
            <p:spPr>
              <a:xfrm>
                <a:off x="6593735" y="391812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t-2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C20EC75-9F0D-D1B4-9A26-9A53AECCD576}"/>
                  </a:ext>
                </a:extLst>
              </p:cNvPr>
              <p:cNvSpPr/>
              <p:nvPr/>
            </p:nvSpPr>
            <p:spPr>
              <a:xfrm>
                <a:off x="6659135" y="425597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3CDC824C-2E2E-AF88-1174-77A83A9F219C}"/>
                </a:ext>
              </a:extLst>
            </p:cNvPr>
            <p:cNvCxnSpPr>
              <a:cxnSpLocks/>
              <a:stCxn id="139" idx="0"/>
              <a:endCxn id="144" idx="4"/>
            </p:cNvCxnSpPr>
            <p:nvPr/>
          </p:nvCxnSpPr>
          <p:spPr>
            <a:xfrm flipH="1" flipV="1">
              <a:off x="1236975" y="5869586"/>
              <a:ext cx="1" cy="235399"/>
            </a:xfrm>
            <a:prstGeom prst="straightConnector1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146031D5-2D3E-7A05-4F14-4A9230D015D5}"/>
                </a:ext>
              </a:extLst>
            </p:cNvPr>
            <p:cNvGrpSpPr/>
            <p:nvPr/>
          </p:nvGrpSpPr>
          <p:grpSpPr>
            <a:xfrm>
              <a:off x="842120" y="6104985"/>
              <a:ext cx="789710" cy="387890"/>
              <a:chOff x="4418041" y="4432373"/>
              <a:chExt cx="806214" cy="451654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E191484D-DB6F-FEF4-A4F9-CFB9DA6A67A7}"/>
                  </a:ext>
                </a:extLst>
              </p:cNvPr>
              <p:cNvSpPr/>
              <p:nvPr/>
            </p:nvSpPr>
            <p:spPr>
              <a:xfrm>
                <a:off x="4577101" y="4432373"/>
                <a:ext cx="488095" cy="4516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32247DCE-B50A-8F74-0787-5C6846B8E2B1}"/>
                  </a:ext>
                </a:extLst>
              </p:cNvPr>
              <p:cNvSpPr/>
              <p:nvPr/>
            </p:nvSpPr>
            <p:spPr>
              <a:xfrm>
                <a:off x="4418041" y="4499704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t-2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DC8688E0-3D66-451E-9AD1-69119B002DC6}"/>
                </a:ext>
              </a:extLst>
            </p:cNvPr>
            <p:cNvCxnSpPr>
              <a:cxnSpLocks/>
            </p:cNvCxnSpPr>
            <p:nvPr/>
          </p:nvCxnSpPr>
          <p:spPr>
            <a:xfrm>
              <a:off x="3756587" y="6298931"/>
              <a:ext cx="1802457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34FD53B8-35AB-CEB7-B82C-D9DC368C9B2B}"/>
                </a:ext>
              </a:extLst>
            </p:cNvPr>
            <p:cNvCxnSpPr>
              <a:cxnSpLocks/>
            </p:cNvCxnSpPr>
            <p:nvPr/>
          </p:nvCxnSpPr>
          <p:spPr>
            <a:xfrm>
              <a:off x="1476027" y="6298931"/>
              <a:ext cx="1802456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or: Curved 127">
              <a:extLst>
                <a:ext uri="{FF2B5EF4-FFF2-40B4-BE49-F238E27FC236}">
                  <a16:creationId xmlns:a16="http://schemas.microsoft.com/office/drawing/2014/main" id="{F046A904-CFC9-617E-7068-FFBA21D9A1C9}"/>
                </a:ext>
              </a:extLst>
            </p:cNvPr>
            <p:cNvCxnSpPr>
              <a:cxnSpLocks/>
              <a:stCxn id="152" idx="6"/>
              <a:endCxn id="154" idx="6"/>
            </p:cNvCxnSpPr>
            <p:nvPr/>
          </p:nvCxnSpPr>
          <p:spPr>
            <a:xfrm flipV="1">
              <a:off x="3852249" y="4181127"/>
              <a:ext cx="3920" cy="1533208"/>
            </a:xfrm>
            <a:prstGeom prst="curvedConnector3">
              <a:avLst>
                <a:gd name="adj1" fmla="val 5931633"/>
              </a:avLst>
            </a:prstGeom>
            <a:ln w="952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or: Curved 128">
              <a:extLst>
                <a:ext uri="{FF2B5EF4-FFF2-40B4-BE49-F238E27FC236}">
                  <a16:creationId xmlns:a16="http://schemas.microsoft.com/office/drawing/2014/main" id="{C49C128A-05D3-4D05-E109-D9D39074F2F2}"/>
                </a:ext>
              </a:extLst>
            </p:cNvPr>
            <p:cNvCxnSpPr>
              <a:cxnSpLocks/>
              <a:stCxn id="144" idx="6"/>
              <a:endCxn id="146" idx="6"/>
            </p:cNvCxnSpPr>
            <p:nvPr/>
          </p:nvCxnSpPr>
          <p:spPr>
            <a:xfrm flipV="1">
              <a:off x="1571689" y="4181127"/>
              <a:ext cx="3920" cy="1533208"/>
            </a:xfrm>
            <a:prstGeom prst="curvedConnector3">
              <a:avLst>
                <a:gd name="adj1" fmla="val 5931633"/>
              </a:avLst>
            </a:prstGeom>
            <a:ln w="952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0C56167A-69E0-F55B-E498-AB78D528797E}"/>
                </a:ext>
              </a:extLst>
            </p:cNvPr>
            <p:cNvCxnSpPr>
              <a:cxnSpLocks/>
              <a:stCxn id="154" idx="5"/>
              <a:endCxn id="160" idx="1"/>
            </p:cNvCxnSpPr>
            <p:nvPr/>
          </p:nvCxnSpPr>
          <p:spPr>
            <a:xfrm>
              <a:off x="3758134" y="4290906"/>
              <a:ext cx="1803282" cy="1313649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1D5C28CE-F990-1D0B-31C3-A070C4EE00DE}"/>
                </a:ext>
              </a:extLst>
            </p:cNvPr>
            <p:cNvCxnSpPr>
              <a:cxnSpLocks/>
              <a:stCxn id="154" idx="6"/>
            </p:cNvCxnSpPr>
            <p:nvPr/>
          </p:nvCxnSpPr>
          <p:spPr>
            <a:xfrm>
              <a:off x="3856169" y="4181127"/>
              <a:ext cx="1605253" cy="27822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2E3127C7-0897-CE5B-EE7B-D529DB5E982D}"/>
                </a:ext>
              </a:extLst>
            </p:cNvPr>
            <p:cNvCxnSpPr>
              <a:cxnSpLocks/>
            </p:cNvCxnSpPr>
            <p:nvPr/>
          </p:nvCxnSpPr>
          <p:spPr>
            <a:xfrm>
              <a:off x="3852248" y="2526894"/>
              <a:ext cx="161113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25493579-B929-C4BE-724C-958B426A53FE}"/>
                </a:ext>
              </a:extLst>
            </p:cNvPr>
            <p:cNvCxnSpPr>
              <a:cxnSpLocks/>
            </p:cNvCxnSpPr>
            <p:nvPr/>
          </p:nvCxnSpPr>
          <p:spPr>
            <a:xfrm>
              <a:off x="1571689" y="2526894"/>
              <a:ext cx="161113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A59E79E8-CFE2-9622-1401-F14623D6035F}"/>
                </a:ext>
              </a:extLst>
            </p:cNvPr>
            <p:cNvCxnSpPr>
              <a:cxnSpLocks/>
              <a:stCxn id="146" idx="5"/>
              <a:endCxn id="152" idx="1"/>
            </p:cNvCxnSpPr>
            <p:nvPr/>
          </p:nvCxnSpPr>
          <p:spPr>
            <a:xfrm>
              <a:off x="1477574" y="4290906"/>
              <a:ext cx="1803282" cy="1313649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1AC206AC-50B0-1F50-9709-926098444006}"/>
                </a:ext>
              </a:extLst>
            </p:cNvPr>
            <p:cNvCxnSpPr>
              <a:cxnSpLocks/>
              <a:stCxn id="146" idx="6"/>
              <a:endCxn id="154" idx="2"/>
            </p:cNvCxnSpPr>
            <p:nvPr/>
          </p:nvCxnSpPr>
          <p:spPr>
            <a:xfrm>
              <a:off x="1575609" y="4181127"/>
              <a:ext cx="1611132" cy="0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 Placeholder 2">
                <a:extLst>
                  <a:ext uri="{FF2B5EF4-FFF2-40B4-BE49-F238E27FC236}">
                    <a16:creationId xmlns:a16="http://schemas.microsoft.com/office/drawing/2014/main" id="{D1BE17B3-66D6-1BF1-3538-8FE4CBB786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7421" y="1950597"/>
                <a:ext cx="5157787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Supply: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p>
                        </m:sSup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de-DE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4" name="Text Placeholder 2">
                <a:extLst>
                  <a:ext uri="{FF2B5EF4-FFF2-40B4-BE49-F238E27FC236}">
                    <a16:creationId xmlns:a16="http://schemas.microsoft.com/office/drawing/2014/main" id="{D1BE17B3-66D6-1BF1-3538-8FE4CBB78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421" y="1950597"/>
                <a:ext cx="5157787" cy="823912"/>
              </a:xfrm>
              <a:prstGeom prst="rect">
                <a:avLst/>
              </a:prstGeom>
              <a:blipFill>
                <a:blip r:embed="rId2"/>
                <a:stretch>
                  <a:fillRect l="-2482" b="-2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 Placeholder 2">
                <a:extLst>
                  <a:ext uri="{FF2B5EF4-FFF2-40B4-BE49-F238E27FC236}">
                    <a16:creationId xmlns:a16="http://schemas.microsoft.com/office/drawing/2014/main" id="{4B77CB72-F8EF-ED7C-831B-DC3B59D027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1073" y="3131113"/>
                <a:ext cx="4593568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Demand: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𝑜𝑤𝑛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𝑐𝑟𝑜𝑠𝑠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de-DE" i="1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5" name="Text Placeholder 2">
                <a:extLst>
                  <a:ext uri="{FF2B5EF4-FFF2-40B4-BE49-F238E27FC236}">
                    <a16:creationId xmlns:a16="http://schemas.microsoft.com/office/drawing/2014/main" id="{4B77CB72-F8EF-ED7C-831B-DC3B59D02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073" y="3131113"/>
                <a:ext cx="4593568" cy="823912"/>
              </a:xfrm>
              <a:prstGeom prst="rect">
                <a:avLst/>
              </a:prstGeom>
              <a:blipFill>
                <a:blip r:embed="rId3"/>
                <a:stretch>
                  <a:fillRect l="-132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 Placeholder 2">
                <a:extLst>
                  <a:ext uri="{FF2B5EF4-FFF2-40B4-BE49-F238E27FC236}">
                    <a16:creationId xmlns:a16="http://schemas.microsoft.com/office/drawing/2014/main" id="{0D17C2AE-19F8-EB94-AB02-633489B88E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79977" y="3900278"/>
                <a:ext cx="5157787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where: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endParaRPr lang="de-DE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6" name="Text Placeholder 2">
                <a:extLst>
                  <a:ext uri="{FF2B5EF4-FFF2-40B4-BE49-F238E27FC236}">
                    <a16:creationId xmlns:a16="http://schemas.microsoft.com/office/drawing/2014/main" id="{0D17C2AE-19F8-EB94-AB02-633489B88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977" y="3900278"/>
                <a:ext cx="5157787" cy="823912"/>
              </a:xfrm>
              <a:prstGeom prst="rect">
                <a:avLst/>
              </a:prstGeom>
              <a:blipFill>
                <a:blip r:embed="rId4"/>
                <a:stretch>
                  <a:fillRect l="-236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Rectangle 179">
            <a:extLst>
              <a:ext uri="{FF2B5EF4-FFF2-40B4-BE49-F238E27FC236}">
                <a16:creationId xmlns:a16="http://schemas.microsoft.com/office/drawing/2014/main" id="{64AB8277-A40A-22B7-000F-9E24C41C3F77}"/>
              </a:ext>
            </a:extLst>
          </p:cNvPr>
          <p:cNvSpPr/>
          <p:nvPr/>
        </p:nvSpPr>
        <p:spPr>
          <a:xfrm rot="20185277">
            <a:off x="9704540" y="5526721"/>
            <a:ext cx="2201716" cy="690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err="1">
                <a:solidFill>
                  <a:schemeClr val="tx1"/>
                </a:solidFill>
              </a:rPr>
              <a:t>to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be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discussed</a:t>
            </a:r>
            <a:r>
              <a:rPr lang="de-DE" sz="1400">
                <a:solidFill>
                  <a:schemeClr val="tx1"/>
                </a:solidFill>
              </a:rPr>
              <a:t>: </a:t>
            </a:r>
            <a:r>
              <a:rPr lang="de-DE" sz="1400" err="1">
                <a:solidFill>
                  <a:schemeClr val="tx1"/>
                </a:solidFill>
              </a:rPr>
              <a:t>have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we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forgotten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the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organge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path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or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is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it</a:t>
            </a:r>
            <a:r>
              <a:rPr lang="de-DE" sz="1400">
                <a:solidFill>
                  <a:schemeClr val="tx1"/>
                </a:solidFill>
              </a:rPr>
              <a:t> in </a:t>
            </a:r>
            <a:r>
              <a:rPr lang="de-DE" sz="1400" err="1">
                <a:solidFill>
                  <a:schemeClr val="tx1"/>
                </a:solidFill>
              </a:rPr>
              <a:t>there</a:t>
            </a:r>
            <a:r>
              <a:rPr lang="de-DE" sz="1400">
                <a:solidFill>
                  <a:schemeClr val="tx1"/>
                </a:solidFill>
              </a:rPr>
              <a:t> „via“ </a:t>
            </a:r>
            <a:r>
              <a:rPr lang="de-DE" sz="1400" err="1">
                <a:solidFill>
                  <a:schemeClr val="tx1"/>
                </a:solidFill>
              </a:rPr>
              <a:t>D_t</a:t>
            </a:r>
            <a:r>
              <a:rPr lang="de-DE" sz="1400">
                <a:solidFill>
                  <a:schemeClr val="tx1"/>
                </a:solidFill>
              </a:rPr>
              <a:t> 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37F24-6C96-0F63-2E7B-0A0F883C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D7A0C-9598-EF61-704D-31D431DA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640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C8688E0-3D66-451E-9AD1-69119B002DC6}"/>
              </a:ext>
            </a:extLst>
          </p:cNvPr>
          <p:cNvCxnSpPr>
            <a:cxnSpLocks/>
          </p:cNvCxnSpPr>
          <p:nvPr/>
        </p:nvCxnSpPr>
        <p:spPr>
          <a:xfrm>
            <a:off x="4416907" y="4317374"/>
            <a:ext cx="180245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4FD53B8-35AB-CEB7-B82C-D9DC368C9B2B}"/>
              </a:ext>
            </a:extLst>
          </p:cNvPr>
          <p:cNvCxnSpPr>
            <a:cxnSpLocks/>
          </p:cNvCxnSpPr>
          <p:nvPr/>
        </p:nvCxnSpPr>
        <p:spPr>
          <a:xfrm>
            <a:off x="2136347" y="4317374"/>
            <a:ext cx="1802456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E3CACE5-C987-D737-D734-6C3D755A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The complex model/different arrangement</a:t>
            </a:r>
          </a:p>
        </p:txBody>
      </p: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AE3BEDC3-2FAC-48D2-61C6-C06C095E44E2}"/>
              </a:ext>
            </a:extLst>
          </p:cNvPr>
          <p:cNvCxnSpPr>
            <a:cxnSpLocks/>
            <a:stCxn id="160" idx="6"/>
            <a:endCxn id="162" idx="6"/>
          </p:cNvCxnSpPr>
          <p:nvPr/>
        </p:nvCxnSpPr>
        <p:spPr>
          <a:xfrm flipV="1">
            <a:off x="7145263" y="3583480"/>
            <a:ext cx="3921" cy="1533208"/>
          </a:xfrm>
          <a:prstGeom prst="curvedConnector3">
            <a:avLst>
              <a:gd name="adj1" fmla="val 5930145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D6C694F-5215-9BF4-E9B3-22137E466A25}"/>
              </a:ext>
            </a:extLst>
          </p:cNvPr>
          <p:cNvCxnSpPr>
            <a:cxnSpLocks/>
            <a:stCxn id="162" idx="4"/>
            <a:endCxn id="160" idx="0"/>
          </p:cNvCxnSpPr>
          <p:nvPr/>
        </p:nvCxnSpPr>
        <p:spPr>
          <a:xfrm flipH="1">
            <a:off x="6810549" y="3738731"/>
            <a:ext cx="3921" cy="122270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B057DC3-24DA-9C06-623F-1386C868F2F9}"/>
              </a:ext>
            </a:extLst>
          </p:cNvPr>
          <p:cNvGrpSpPr/>
          <p:nvPr/>
        </p:nvGrpSpPr>
        <p:grpSpPr>
          <a:xfrm>
            <a:off x="6475836" y="3406039"/>
            <a:ext cx="673348" cy="332692"/>
            <a:chOff x="6659135" y="2091749"/>
            <a:chExt cx="687420" cy="339645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A1483650-D9AD-7E04-ED43-44147CB5984B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243F8F6A-6AC8-4AEC-AEC4-A3410E774BD3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BE3BCF5-9CCD-5FD0-146C-D2E95A2D3594}"/>
              </a:ext>
            </a:extLst>
          </p:cNvPr>
          <p:cNvGrpSpPr/>
          <p:nvPr/>
        </p:nvGrpSpPr>
        <p:grpSpPr>
          <a:xfrm>
            <a:off x="6415694" y="4942008"/>
            <a:ext cx="789710" cy="329931"/>
            <a:chOff x="6601739" y="3647627"/>
            <a:chExt cx="806214" cy="336826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F951FFD-684F-4D79-6D5E-4845B63C8A89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sz="1600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52838CEC-8D07-4054-DD64-8DF9859BDAB7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C524FFD1-9C65-30B3-DCFE-3D4AB9C5A4D7}"/>
              </a:ext>
            </a:extLst>
          </p:cNvPr>
          <p:cNvCxnSpPr>
            <a:cxnSpLocks/>
            <a:endCxn id="162" idx="0"/>
          </p:cNvCxnSpPr>
          <p:nvPr/>
        </p:nvCxnSpPr>
        <p:spPr>
          <a:xfrm>
            <a:off x="6806629" y="2108221"/>
            <a:ext cx="7841" cy="132000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93202E0-C40A-4CF1-992B-40D1ECC297E6}"/>
              </a:ext>
            </a:extLst>
          </p:cNvPr>
          <p:cNvGrpSpPr/>
          <p:nvPr/>
        </p:nvGrpSpPr>
        <p:grpSpPr>
          <a:xfrm>
            <a:off x="6411774" y="1740902"/>
            <a:ext cx="789710" cy="343596"/>
            <a:chOff x="6593735" y="391812"/>
            <a:chExt cx="806214" cy="350777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C9A11B7-3643-4BF2-182B-252D03A306DF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sz="1600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0AD4BCA-1326-F9F8-7DDB-96985C1E2D38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25C6163-0778-7F68-39BC-63EF8009FC8A}"/>
              </a:ext>
            </a:extLst>
          </p:cNvPr>
          <p:cNvCxnSpPr>
            <a:cxnSpLocks/>
            <a:stCxn id="155" idx="0"/>
            <a:endCxn id="162" idx="3"/>
          </p:cNvCxnSpPr>
          <p:nvPr/>
        </p:nvCxnSpPr>
        <p:spPr>
          <a:xfrm flipV="1">
            <a:off x="6458417" y="3693259"/>
            <a:ext cx="119374" cy="430169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816A44D-3608-5E14-79FA-551013714F8D}"/>
              </a:ext>
            </a:extLst>
          </p:cNvPr>
          <p:cNvGrpSpPr/>
          <p:nvPr/>
        </p:nvGrpSpPr>
        <p:grpSpPr>
          <a:xfrm>
            <a:off x="6063560" y="4123428"/>
            <a:ext cx="789710" cy="387890"/>
            <a:chOff x="4418041" y="4432372"/>
            <a:chExt cx="806214" cy="451654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BA35E65-5865-95AC-7BD7-EAFDE5B62A62}"/>
                </a:ext>
              </a:extLst>
            </p:cNvPr>
            <p:cNvSpPr/>
            <p:nvPr/>
          </p:nvSpPr>
          <p:spPr>
            <a:xfrm>
              <a:off x="4577102" y="4432372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88BB7FF-6623-D26F-B2B0-35C4EAD29DC5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de-DE" sz="1600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FD5DC45-3450-FC22-01BC-2BFBF5D2DD9C}"/>
              </a:ext>
            </a:extLst>
          </p:cNvPr>
          <p:cNvCxnSpPr>
            <a:cxnSpLocks/>
            <a:stCxn id="154" idx="4"/>
            <a:endCxn id="152" idx="0"/>
          </p:cNvCxnSpPr>
          <p:nvPr/>
        </p:nvCxnSpPr>
        <p:spPr>
          <a:xfrm flipH="1">
            <a:off x="4529989" y="3738731"/>
            <a:ext cx="3920" cy="122270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A8FB3EE-0BFE-A46A-D20F-81D64E28061D}"/>
              </a:ext>
            </a:extLst>
          </p:cNvPr>
          <p:cNvGrpSpPr/>
          <p:nvPr/>
        </p:nvGrpSpPr>
        <p:grpSpPr>
          <a:xfrm>
            <a:off x="4195275" y="3406039"/>
            <a:ext cx="673348" cy="332692"/>
            <a:chOff x="6659135" y="2091749"/>
            <a:chExt cx="687420" cy="339645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1B10EBDC-7D78-91C2-40EC-EC31CAB5B77E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t-1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C9D5CCAB-76B0-E9B6-80EA-229FC8C04681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8C6D4A7-6525-C78C-2A96-A4E2445BEE0C}"/>
              </a:ext>
            </a:extLst>
          </p:cNvPr>
          <p:cNvGrpSpPr/>
          <p:nvPr/>
        </p:nvGrpSpPr>
        <p:grpSpPr>
          <a:xfrm>
            <a:off x="4135134" y="4942008"/>
            <a:ext cx="789710" cy="329931"/>
            <a:chOff x="6601739" y="3647627"/>
            <a:chExt cx="806214" cy="336826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01A4AC2-FABD-874C-3763-F5F875F5663A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4DB3740-F626-E17C-3E0E-2F62D7FB1E52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8E2F054-0CAB-C907-3874-008A7E08E88C}"/>
              </a:ext>
            </a:extLst>
          </p:cNvPr>
          <p:cNvCxnSpPr>
            <a:cxnSpLocks/>
            <a:endCxn id="154" idx="0"/>
          </p:cNvCxnSpPr>
          <p:nvPr/>
        </p:nvCxnSpPr>
        <p:spPr>
          <a:xfrm>
            <a:off x="4526068" y="2108221"/>
            <a:ext cx="7841" cy="132000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32F668E-32EB-749B-D312-DC0827C73911}"/>
              </a:ext>
            </a:extLst>
          </p:cNvPr>
          <p:cNvGrpSpPr/>
          <p:nvPr/>
        </p:nvGrpSpPr>
        <p:grpSpPr>
          <a:xfrm>
            <a:off x="4131214" y="1740902"/>
            <a:ext cx="789710" cy="343596"/>
            <a:chOff x="6593735" y="391812"/>
            <a:chExt cx="806214" cy="350777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508B385-0A7C-7748-EB15-EFB783DB6B47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78E6AE6-A14E-4CDE-F7CB-23E8D3549672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44149F1-3138-1566-7DBF-A0869D7FDE31}"/>
              </a:ext>
            </a:extLst>
          </p:cNvPr>
          <p:cNvGrpSpPr/>
          <p:nvPr/>
        </p:nvGrpSpPr>
        <p:grpSpPr>
          <a:xfrm>
            <a:off x="3783000" y="4123429"/>
            <a:ext cx="789710" cy="387890"/>
            <a:chOff x="4418041" y="4432374"/>
            <a:chExt cx="806214" cy="451654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637B71C-FF83-4991-D6FD-CF5EC2DA7A40}"/>
                </a:ext>
              </a:extLst>
            </p:cNvPr>
            <p:cNvSpPr/>
            <p:nvPr/>
          </p:nvSpPr>
          <p:spPr>
            <a:xfrm>
              <a:off x="4577100" y="4432374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DB0A76B-119D-C83D-F5D8-5A0D925DF409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DB1581B7-F4E2-AFDD-C291-BA2113DB2DED}"/>
              </a:ext>
            </a:extLst>
          </p:cNvPr>
          <p:cNvCxnSpPr>
            <a:cxnSpLocks/>
            <a:stCxn id="146" idx="4"/>
            <a:endCxn id="144" idx="0"/>
          </p:cNvCxnSpPr>
          <p:nvPr/>
        </p:nvCxnSpPr>
        <p:spPr>
          <a:xfrm flipH="1">
            <a:off x="2249429" y="3738731"/>
            <a:ext cx="3920" cy="122270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980F28F-3386-860F-6AFA-D5A0B255416F}"/>
              </a:ext>
            </a:extLst>
          </p:cNvPr>
          <p:cNvGrpSpPr/>
          <p:nvPr/>
        </p:nvGrpSpPr>
        <p:grpSpPr>
          <a:xfrm>
            <a:off x="1914715" y="3406039"/>
            <a:ext cx="673348" cy="332692"/>
            <a:chOff x="6659135" y="2091749"/>
            <a:chExt cx="687420" cy="339645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F470AAB-657F-7570-5571-12CE1373F54B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t-2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9B368308-102C-9738-2AAE-FDFD86C63B69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0DE8C35-389D-E832-148A-439D8F6D8CAF}"/>
              </a:ext>
            </a:extLst>
          </p:cNvPr>
          <p:cNvGrpSpPr/>
          <p:nvPr/>
        </p:nvGrpSpPr>
        <p:grpSpPr>
          <a:xfrm>
            <a:off x="1854574" y="4942008"/>
            <a:ext cx="789710" cy="329931"/>
            <a:chOff x="6601739" y="3647627"/>
            <a:chExt cx="806214" cy="336826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55F8C7F-894B-9F93-1520-C46E124CD16A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41159D6-4554-BFE2-991D-4D7963CBF0C2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3B3AAAB-536C-0FD9-A451-59AAE2DA2EAA}"/>
              </a:ext>
            </a:extLst>
          </p:cNvPr>
          <p:cNvCxnSpPr>
            <a:cxnSpLocks/>
            <a:endCxn id="146" idx="0"/>
          </p:cNvCxnSpPr>
          <p:nvPr/>
        </p:nvCxnSpPr>
        <p:spPr>
          <a:xfrm>
            <a:off x="2245509" y="2108221"/>
            <a:ext cx="7841" cy="132000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AAC44C5-3306-B1A8-243D-192FE1664E8A}"/>
              </a:ext>
            </a:extLst>
          </p:cNvPr>
          <p:cNvGrpSpPr/>
          <p:nvPr/>
        </p:nvGrpSpPr>
        <p:grpSpPr>
          <a:xfrm>
            <a:off x="1850654" y="1740902"/>
            <a:ext cx="789710" cy="343596"/>
            <a:chOff x="6593735" y="391812"/>
            <a:chExt cx="806214" cy="35077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A9CF731-F576-7759-11C5-32127FD2AFD3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DC20EC75-9F0D-D1B4-9A26-9A53AECCD576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3CDC824C-2E2E-AF88-1174-77A83A9F219C}"/>
              </a:ext>
            </a:extLst>
          </p:cNvPr>
          <p:cNvCxnSpPr>
            <a:cxnSpLocks/>
            <a:stCxn id="139" idx="0"/>
            <a:endCxn id="146" idx="3"/>
          </p:cNvCxnSpPr>
          <p:nvPr/>
        </p:nvCxnSpPr>
        <p:spPr>
          <a:xfrm flipV="1">
            <a:off x="1897296" y="3693259"/>
            <a:ext cx="119374" cy="430169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46031D5-2D3E-7A05-4F14-4A9230D015D5}"/>
              </a:ext>
            </a:extLst>
          </p:cNvPr>
          <p:cNvGrpSpPr/>
          <p:nvPr/>
        </p:nvGrpSpPr>
        <p:grpSpPr>
          <a:xfrm>
            <a:off x="1502440" y="4123428"/>
            <a:ext cx="789710" cy="387890"/>
            <a:chOff x="4418041" y="4432373"/>
            <a:chExt cx="806214" cy="451654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191484D-DB6F-FEF4-A4F9-CFB9DA6A67A7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2247DCE-B50A-8F74-0787-5C6846B8E2B1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8" name="Connector: Curved 127">
            <a:extLst>
              <a:ext uri="{FF2B5EF4-FFF2-40B4-BE49-F238E27FC236}">
                <a16:creationId xmlns:a16="http://schemas.microsoft.com/office/drawing/2014/main" id="{F046A904-CFC9-617E-7068-FFBA21D9A1C9}"/>
              </a:ext>
            </a:extLst>
          </p:cNvPr>
          <p:cNvCxnSpPr>
            <a:cxnSpLocks/>
            <a:stCxn id="152" idx="6"/>
            <a:endCxn id="154" idx="6"/>
          </p:cNvCxnSpPr>
          <p:nvPr/>
        </p:nvCxnSpPr>
        <p:spPr>
          <a:xfrm flipV="1">
            <a:off x="4864703" y="3583480"/>
            <a:ext cx="3920" cy="1533208"/>
          </a:xfrm>
          <a:prstGeom prst="curvedConnector3">
            <a:avLst>
              <a:gd name="adj1" fmla="val 5931633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or: Curved 128">
            <a:extLst>
              <a:ext uri="{FF2B5EF4-FFF2-40B4-BE49-F238E27FC236}">
                <a16:creationId xmlns:a16="http://schemas.microsoft.com/office/drawing/2014/main" id="{C49C128A-05D3-4D05-E109-D9D39074F2F2}"/>
              </a:ext>
            </a:extLst>
          </p:cNvPr>
          <p:cNvCxnSpPr>
            <a:cxnSpLocks/>
            <a:stCxn id="144" idx="6"/>
            <a:endCxn id="146" idx="6"/>
          </p:cNvCxnSpPr>
          <p:nvPr/>
        </p:nvCxnSpPr>
        <p:spPr>
          <a:xfrm flipV="1">
            <a:off x="2584143" y="3583480"/>
            <a:ext cx="3920" cy="1533208"/>
          </a:xfrm>
          <a:prstGeom prst="curvedConnector3">
            <a:avLst>
              <a:gd name="adj1" fmla="val 5931633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C56167A-69E0-F55B-E498-AB78D528797E}"/>
              </a:ext>
            </a:extLst>
          </p:cNvPr>
          <p:cNvCxnSpPr>
            <a:cxnSpLocks/>
            <a:stCxn id="154" idx="5"/>
            <a:endCxn id="160" idx="1"/>
          </p:cNvCxnSpPr>
          <p:nvPr/>
        </p:nvCxnSpPr>
        <p:spPr>
          <a:xfrm>
            <a:off x="4770588" y="3693259"/>
            <a:ext cx="1803282" cy="1313649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D5C28CE-F990-1D0B-31C3-A070C4EE00DE}"/>
              </a:ext>
            </a:extLst>
          </p:cNvPr>
          <p:cNvCxnSpPr>
            <a:cxnSpLocks/>
            <a:stCxn id="154" idx="6"/>
            <a:endCxn id="162" idx="2"/>
          </p:cNvCxnSpPr>
          <p:nvPr/>
        </p:nvCxnSpPr>
        <p:spPr>
          <a:xfrm>
            <a:off x="4868623" y="3583480"/>
            <a:ext cx="1611133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E3127C7-0897-CE5B-EE7B-D529DB5E982D}"/>
              </a:ext>
            </a:extLst>
          </p:cNvPr>
          <p:cNvCxnSpPr>
            <a:cxnSpLocks/>
          </p:cNvCxnSpPr>
          <p:nvPr/>
        </p:nvCxnSpPr>
        <p:spPr>
          <a:xfrm>
            <a:off x="4864702" y="1929247"/>
            <a:ext cx="1611133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5493579-B929-C4BE-724C-958B426A53FE}"/>
              </a:ext>
            </a:extLst>
          </p:cNvPr>
          <p:cNvCxnSpPr>
            <a:cxnSpLocks/>
          </p:cNvCxnSpPr>
          <p:nvPr/>
        </p:nvCxnSpPr>
        <p:spPr>
          <a:xfrm>
            <a:off x="2584143" y="1929247"/>
            <a:ext cx="1611132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A59E79E8-CFE2-9622-1401-F14623D6035F}"/>
              </a:ext>
            </a:extLst>
          </p:cNvPr>
          <p:cNvCxnSpPr>
            <a:cxnSpLocks/>
            <a:stCxn id="146" idx="5"/>
            <a:endCxn id="152" idx="1"/>
          </p:cNvCxnSpPr>
          <p:nvPr/>
        </p:nvCxnSpPr>
        <p:spPr>
          <a:xfrm>
            <a:off x="2490028" y="3693259"/>
            <a:ext cx="1803282" cy="1313649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AC206AC-50B0-1F50-9709-926098444006}"/>
              </a:ext>
            </a:extLst>
          </p:cNvPr>
          <p:cNvCxnSpPr>
            <a:cxnSpLocks/>
          </p:cNvCxnSpPr>
          <p:nvPr/>
        </p:nvCxnSpPr>
        <p:spPr>
          <a:xfrm>
            <a:off x="2605968" y="3529158"/>
            <a:ext cx="1605253" cy="2782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 Placeholder 2">
                <a:extLst>
                  <a:ext uri="{FF2B5EF4-FFF2-40B4-BE49-F238E27FC236}">
                    <a16:creationId xmlns:a16="http://schemas.microsoft.com/office/drawing/2014/main" id="{D1BE17B3-66D6-1BF1-3538-8FE4CBB786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7421" y="1950597"/>
                <a:ext cx="5157787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Supply: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p>
                        </m:sSup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de-DE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4" name="Text Placeholder 2">
                <a:extLst>
                  <a:ext uri="{FF2B5EF4-FFF2-40B4-BE49-F238E27FC236}">
                    <a16:creationId xmlns:a16="http://schemas.microsoft.com/office/drawing/2014/main" id="{D1BE17B3-66D6-1BF1-3538-8FE4CBB78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421" y="1950597"/>
                <a:ext cx="5157787" cy="823912"/>
              </a:xfrm>
              <a:prstGeom prst="rect">
                <a:avLst/>
              </a:prstGeom>
              <a:blipFill>
                <a:blip r:embed="rId2"/>
                <a:stretch>
                  <a:fillRect l="-2482" b="-2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 Placeholder 2">
                <a:extLst>
                  <a:ext uri="{FF2B5EF4-FFF2-40B4-BE49-F238E27FC236}">
                    <a16:creationId xmlns:a16="http://schemas.microsoft.com/office/drawing/2014/main" id="{4B77CB72-F8EF-ED7C-831B-DC3B59D027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1073" y="3131113"/>
                <a:ext cx="4593568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Demand: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𝑜𝑤𝑛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𝑐𝑟𝑜𝑠𝑠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de-DE" i="1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5" name="Text Placeholder 2">
                <a:extLst>
                  <a:ext uri="{FF2B5EF4-FFF2-40B4-BE49-F238E27FC236}">
                    <a16:creationId xmlns:a16="http://schemas.microsoft.com/office/drawing/2014/main" id="{4B77CB72-F8EF-ED7C-831B-DC3B59D02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073" y="3131113"/>
                <a:ext cx="4593568" cy="823912"/>
              </a:xfrm>
              <a:prstGeom prst="rect">
                <a:avLst/>
              </a:prstGeom>
              <a:blipFill>
                <a:blip r:embed="rId3"/>
                <a:stretch>
                  <a:fillRect l="-132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 Placeholder 2">
                <a:extLst>
                  <a:ext uri="{FF2B5EF4-FFF2-40B4-BE49-F238E27FC236}">
                    <a16:creationId xmlns:a16="http://schemas.microsoft.com/office/drawing/2014/main" id="{0D17C2AE-19F8-EB94-AB02-633489B88E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79977" y="3900278"/>
                <a:ext cx="5157787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where: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endParaRPr lang="de-DE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6" name="Text Placeholder 2">
                <a:extLst>
                  <a:ext uri="{FF2B5EF4-FFF2-40B4-BE49-F238E27FC236}">
                    <a16:creationId xmlns:a16="http://schemas.microsoft.com/office/drawing/2014/main" id="{0D17C2AE-19F8-EB94-AB02-633489B88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977" y="3900278"/>
                <a:ext cx="5157787" cy="823912"/>
              </a:xfrm>
              <a:prstGeom prst="rect">
                <a:avLst/>
              </a:prstGeom>
              <a:blipFill>
                <a:blip r:embed="rId4"/>
                <a:stretch>
                  <a:fillRect l="-236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Rectangle 179">
            <a:extLst>
              <a:ext uri="{FF2B5EF4-FFF2-40B4-BE49-F238E27FC236}">
                <a16:creationId xmlns:a16="http://schemas.microsoft.com/office/drawing/2014/main" id="{64AB8277-A40A-22B7-000F-9E24C41C3F77}"/>
              </a:ext>
            </a:extLst>
          </p:cNvPr>
          <p:cNvSpPr/>
          <p:nvPr/>
        </p:nvSpPr>
        <p:spPr>
          <a:xfrm rot="20185277">
            <a:off x="9704540" y="5526721"/>
            <a:ext cx="2201716" cy="690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err="1">
                <a:solidFill>
                  <a:schemeClr val="tx1"/>
                </a:solidFill>
              </a:rPr>
              <a:t>maybe</a:t>
            </a:r>
            <a:r>
              <a:rPr lang="de-DE" sz="1400">
                <a:solidFill>
                  <a:schemeClr val="tx1"/>
                </a:solidFill>
              </a:rPr>
              <a:t> a </a:t>
            </a:r>
            <a:r>
              <a:rPr lang="de-DE" sz="1400" err="1">
                <a:solidFill>
                  <a:schemeClr val="tx1"/>
                </a:solidFill>
              </a:rPr>
              <a:t>better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arrangement</a:t>
            </a:r>
            <a:r>
              <a:rPr lang="de-DE" sz="140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3B3AA0-1140-699E-5462-35F3ECE5F2E9}"/>
              </a:ext>
            </a:extLst>
          </p:cNvPr>
          <p:cNvCxnSpPr>
            <a:cxnSpLocks/>
            <a:stCxn id="155" idx="2"/>
          </p:cNvCxnSpPr>
          <p:nvPr/>
        </p:nvCxnSpPr>
        <p:spPr>
          <a:xfrm>
            <a:off x="6458417" y="4511318"/>
            <a:ext cx="200470" cy="430169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773C54-0003-93B4-7CA3-03A7B171BAC1}"/>
              </a:ext>
            </a:extLst>
          </p:cNvPr>
          <p:cNvCxnSpPr>
            <a:cxnSpLocks/>
            <a:stCxn id="147" idx="0"/>
            <a:endCxn id="154" idx="3"/>
          </p:cNvCxnSpPr>
          <p:nvPr/>
        </p:nvCxnSpPr>
        <p:spPr>
          <a:xfrm flipV="1">
            <a:off x="4177855" y="3693259"/>
            <a:ext cx="119375" cy="430170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39D11F-7483-F3FE-F9A8-7C1FA3B53030}"/>
              </a:ext>
            </a:extLst>
          </p:cNvPr>
          <p:cNvCxnSpPr>
            <a:cxnSpLocks/>
            <a:stCxn id="147" idx="2"/>
          </p:cNvCxnSpPr>
          <p:nvPr/>
        </p:nvCxnSpPr>
        <p:spPr>
          <a:xfrm>
            <a:off x="4177855" y="4511319"/>
            <a:ext cx="271341" cy="422102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6F4443-8A22-E717-F494-3E2EAC04F339}"/>
              </a:ext>
            </a:extLst>
          </p:cNvPr>
          <p:cNvCxnSpPr>
            <a:cxnSpLocks/>
            <a:stCxn id="139" idx="2"/>
            <a:endCxn id="144" idx="1"/>
          </p:cNvCxnSpPr>
          <p:nvPr/>
        </p:nvCxnSpPr>
        <p:spPr>
          <a:xfrm>
            <a:off x="1897296" y="4511318"/>
            <a:ext cx="115454" cy="495590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C1311-A7D6-1646-9557-D603399D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2B7BE-0B97-59C1-087B-0D33AC80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4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0043-F13C-6F8E-8C08-37966766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Instrumental variables allow overcoming endogeneity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6264-5258-EAED-BC77-4BE89EDCF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… but how do we represent equilibrium relationships in a DAG?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1B492-E312-C836-A28B-88CB91A6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1E0CDB-F3C9-A401-97C4-45EE038DF43D}"/>
              </a:ext>
            </a:extLst>
          </p:cNvPr>
          <p:cNvGrpSpPr/>
          <p:nvPr/>
        </p:nvGrpSpPr>
        <p:grpSpPr>
          <a:xfrm>
            <a:off x="424001" y="2367183"/>
            <a:ext cx="3453173" cy="3941632"/>
            <a:chOff x="424001" y="1951812"/>
            <a:chExt cx="3728801" cy="42710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BC98084-278A-1078-52D5-AAE641B36C7A}"/>
                </a:ext>
              </a:extLst>
            </p:cNvPr>
            <p:cNvGrpSpPr/>
            <p:nvPr/>
          </p:nvGrpSpPr>
          <p:grpSpPr>
            <a:xfrm>
              <a:off x="492000" y="3690701"/>
              <a:ext cx="3660802" cy="1179286"/>
              <a:chOff x="6774325" y="2748247"/>
              <a:chExt cx="3660802" cy="117928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497BAF-FD7D-2744-427D-1E7DEB1B3D01}"/>
                  </a:ext>
                </a:extLst>
              </p:cNvPr>
              <p:cNvSpPr/>
              <p:nvPr/>
            </p:nvSpPr>
            <p:spPr>
              <a:xfrm>
                <a:off x="7798004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95E9BAE-50E3-DD08-F7F5-6880E311CCC2}"/>
                  </a:ext>
                </a:extLst>
              </p:cNvPr>
              <p:cNvSpPr/>
              <p:nvPr/>
            </p:nvSpPr>
            <p:spPr>
              <a:xfrm>
                <a:off x="9304918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DE2F30A-11B9-D0B6-7BDD-40FF99F95AAC}"/>
                  </a:ext>
                </a:extLst>
              </p:cNvPr>
              <p:cNvSpPr/>
              <p:nvPr/>
            </p:nvSpPr>
            <p:spPr>
              <a:xfrm>
                <a:off x="7629524" y="2960073"/>
                <a:ext cx="3062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224844-EC0D-59F5-4737-D6D97FCAEDC8}"/>
                  </a:ext>
                </a:extLst>
              </p:cNvPr>
              <p:cNvSpPr/>
              <p:nvPr/>
            </p:nvSpPr>
            <p:spPr>
              <a:xfrm>
                <a:off x="9262006" y="2960073"/>
                <a:ext cx="3062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cxnSp>
            <p:nvCxnSpPr>
              <p:cNvPr id="19" name="Connector: Curved 18">
                <a:extLst>
                  <a:ext uri="{FF2B5EF4-FFF2-40B4-BE49-F238E27FC236}">
                    <a16:creationId xmlns:a16="http://schemas.microsoft.com/office/drawing/2014/main" id="{449E78AC-75C4-89F1-AA8A-EAC6CEB391E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602798" y="2684844"/>
                <a:ext cx="12700" cy="1506914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or: Curved 19">
                <a:extLst>
                  <a:ext uri="{FF2B5EF4-FFF2-40B4-BE49-F238E27FC236}">
                    <a16:creationId xmlns:a16="http://schemas.microsoft.com/office/drawing/2014/main" id="{33EC4131-866A-AF03-4920-615B96912D9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602798" y="2565504"/>
                <a:ext cx="12700" cy="1506914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973B1A8-62AC-D854-17D0-6C2D6F376A28}"/>
                  </a:ext>
                </a:extLst>
              </p:cNvPr>
              <p:cNvGrpSpPr/>
              <p:nvPr/>
            </p:nvGrpSpPr>
            <p:grpSpPr>
              <a:xfrm>
                <a:off x="7271887" y="3326104"/>
                <a:ext cx="516591" cy="102673"/>
                <a:chOff x="7281413" y="3326104"/>
                <a:chExt cx="516591" cy="102673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4BDEEBE1-E0B1-0079-8580-88BC008F1C28}"/>
                    </a:ext>
                  </a:extLst>
                </p:cNvPr>
                <p:cNvCxnSpPr>
                  <a:cxnSpLocks/>
                  <a:stCxn id="30" idx="6"/>
                  <a:endCxn id="15" idx="2"/>
                </p:cNvCxnSpPr>
                <p:nvPr/>
              </p:nvCxnSpPr>
              <p:spPr>
                <a:xfrm>
                  <a:off x="7384086" y="3377441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6D659F81-B133-21C5-020B-A532FE84B75F}"/>
                    </a:ext>
                  </a:extLst>
                </p:cNvPr>
                <p:cNvSpPr/>
                <p:nvPr/>
              </p:nvSpPr>
              <p:spPr>
                <a:xfrm>
                  <a:off x="7281413" y="3326104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6A83927-A17A-183B-2DFB-7F6627504F7A}"/>
                  </a:ext>
                </a:extLst>
              </p:cNvPr>
              <p:cNvGrpSpPr/>
              <p:nvPr/>
            </p:nvGrpSpPr>
            <p:grpSpPr>
              <a:xfrm rot="10800000">
                <a:off x="9417984" y="3326104"/>
                <a:ext cx="516591" cy="102673"/>
                <a:chOff x="7281413" y="3326104"/>
                <a:chExt cx="516591" cy="102673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6690562-37D6-1215-CFF6-7EC0E5920C51}"/>
                    </a:ext>
                  </a:extLst>
                </p:cNvPr>
                <p:cNvCxnSpPr>
                  <a:cxnSpLocks/>
                  <a:stCxn id="28" idx="6"/>
                </p:cNvCxnSpPr>
                <p:nvPr/>
              </p:nvCxnSpPr>
              <p:spPr>
                <a:xfrm>
                  <a:off x="7384086" y="3377441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8101FDC-B648-E679-1A72-13EA529412A1}"/>
                    </a:ext>
                  </a:extLst>
                </p:cNvPr>
                <p:cNvSpPr/>
                <p:nvPr/>
              </p:nvSpPr>
              <p:spPr>
                <a:xfrm>
                  <a:off x="7281413" y="3326104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3074628-2D73-3BC1-0338-180F34BD0FEA}"/>
                  </a:ext>
                </a:extLst>
              </p:cNvPr>
              <p:cNvSpPr/>
              <p:nvPr/>
            </p:nvSpPr>
            <p:spPr>
              <a:xfrm>
                <a:off x="8232419" y="2748247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demand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9DBB392-4C7F-1791-D1AC-7D4607892A66}"/>
                  </a:ext>
                </a:extLst>
              </p:cNvPr>
              <p:cNvSpPr/>
              <p:nvPr/>
            </p:nvSpPr>
            <p:spPr>
              <a:xfrm>
                <a:off x="8232419" y="3641963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supply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42B04E-1484-2E16-AA1C-2CD1B31816FA}"/>
                  </a:ext>
                </a:extLst>
              </p:cNvPr>
              <p:cNvSpPr/>
              <p:nvPr/>
            </p:nvSpPr>
            <p:spPr>
              <a:xfrm>
                <a:off x="6774325" y="3224732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8171F7D-30B4-0C13-F6F4-5965D188D902}"/>
                  </a:ext>
                </a:extLst>
              </p:cNvPr>
              <p:cNvSpPr/>
              <p:nvPr/>
            </p:nvSpPr>
            <p:spPr>
              <a:xfrm>
                <a:off x="9681670" y="3224732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AE3CEDA-02A3-8E39-28BC-5FD66ED15815}"/>
                </a:ext>
              </a:extLst>
            </p:cNvPr>
            <p:cNvGrpSpPr/>
            <p:nvPr/>
          </p:nvGrpSpPr>
          <p:grpSpPr>
            <a:xfrm>
              <a:off x="424001" y="2454408"/>
              <a:ext cx="3660802" cy="550229"/>
              <a:chOff x="6774325" y="2960073"/>
              <a:chExt cx="3660802" cy="550229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22DF7F8-EEF3-EB53-B146-DDBA0C27A6A1}"/>
                  </a:ext>
                </a:extLst>
              </p:cNvPr>
              <p:cNvSpPr/>
              <p:nvPr/>
            </p:nvSpPr>
            <p:spPr>
              <a:xfrm>
                <a:off x="7798004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84A4C16-CCC5-AC34-AFF4-D73BCE63F4AB}"/>
                  </a:ext>
                </a:extLst>
              </p:cNvPr>
              <p:cNvSpPr/>
              <p:nvPr/>
            </p:nvSpPr>
            <p:spPr>
              <a:xfrm>
                <a:off x="9304918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61FC09-5AE0-DFCA-46F8-08F87740B84D}"/>
                  </a:ext>
                </a:extLst>
              </p:cNvPr>
              <p:cNvSpPr/>
              <p:nvPr/>
            </p:nvSpPr>
            <p:spPr>
              <a:xfrm>
                <a:off x="7629524" y="2960073"/>
                <a:ext cx="3062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337350-D6EA-AC19-6FB9-6A5862397C7A}"/>
                  </a:ext>
                </a:extLst>
              </p:cNvPr>
              <p:cNvSpPr/>
              <p:nvPr/>
            </p:nvSpPr>
            <p:spPr>
              <a:xfrm>
                <a:off x="9262006" y="2960073"/>
                <a:ext cx="3062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  <p:cxnSp>
            <p:nvCxnSpPr>
              <p:cNvPr id="71" name="Connector: Curved 70">
                <a:extLst>
                  <a:ext uri="{FF2B5EF4-FFF2-40B4-BE49-F238E27FC236}">
                    <a16:creationId xmlns:a16="http://schemas.microsoft.com/office/drawing/2014/main" id="{5651A0FA-D69B-DE2A-3C33-7E5AA07E065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602798" y="2684844"/>
                <a:ext cx="12700" cy="1506914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or: Curved 71">
                <a:extLst>
                  <a:ext uri="{FF2B5EF4-FFF2-40B4-BE49-F238E27FC236}">
                    <a16:creationId xmlns:a16="http://schemas.microsoft.com/office/drawing/2014/main" id="{9E502B67-651C-2795-6D32-D148FF35A4E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8602798" y="2565504"/>
                <a:ext cx="12700" cy="1506914"/>
              </a:xfrm>
              <a:prstGeom prst="curvedConnector3">
                <a:avLst>
                  <a:gd name="adj1" fmla="val 1800000"/>
                </a:avLst>
              </a:prstGeom>
              <a:ln w="12700">
                <a:solidFill>
                  <a:schemeClr val="tx1"/>
                </a:solidFill>
                <a:headEnd type="stealth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CAE9C16-05FC-2A34-BA17-ED5DF52A8E68}"/>
                  </a:ext>
                </a:extLst>
              </p:cNvPr>
              <p:cNvGrpSpPr/>
              <p:nvPr/>
            </p:nvGrpSpPr>
            <p:grpSpPr>
              <a:xfrm>
                <a:off x="7271887" y="3326104"/>
                <a:ext cx="516591" cy="102673"/>
                <a:chOff x="7281413" y="3326104"/>
                <a:chExt cx="516591" cy="102673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2EC1E10C-E22E-1930-ED65-D9B4BD44D7CA}"/>
                    </a:ext>
                  </a:extLst>
                </p:cNvPr>
                <p:cNvCxnSpPr>
                  <a:cxnSpLocks/>
                  <a:stCxn id="80" idx="6"/>
                  <a:endCxn id="67" idx="2"/>
                </p:cNvCxnSpPr>
                <p:nvPr/>
              </p:nvCxnSpPr>
              <p:spPr>
                <a:xfrm>
                  <a:off x="7384086" y="3377441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7833526F-8EFF-F820-3A07-38C593D0EF09}"/>
                    </a:ext>
                  </a:extLst>
                </p:cNvPr>
                <p:cNvSpPr/>
                <p:nvPr/>
              </p:nvSpPr>
              <p:spPr>
                <a:xfrm>
                  <a:off x="7281413" y="3326104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B23F1C03-B5A0-E2E9-0484-94607CE4F9CA}"/>
                  </a:ext>
                </a:extLst>
              </p:cNvPr>
              <p:cNvGrpSpPr/>
              <p:nvPr/>
            </p:nvGrpSpPr>
            <p:grpSpPr>
              <a:xfrm rot="10800000">
                <a:off x="9417984" y="3326104"/>
                <a:ext cx="516591" cy="102673"/>
                <a:chOff x="7281413" y="3326104"/>
                <a:chExt cx="516591" cy="102673"/>
              </a:xfrm>
            </p:grpSpPr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3556F737-CEAA-CF2E-F1F5-F0E6824C4DE9}"/>
                    </a:ext>
                  </a:extLst>
                </p:cNvPr>
                <p:cNvCxnSpPr>
                  <a:cxnSpLocks/>
                  <a:stCxn id="78" idx="6"/>
                </p:cNvCxnSpPr>
                <p:nvPr/>
              </p:nvCxnSpPr>
              <p:spPr>
                <a:xfrm>
                  <a:off x="7384086" y="3377441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6AB2B53B-3E1D-22DC-34A2-F4C800278A46}"/>
                    </a:ext>
                  </a:extLst>
                </p:cNvPr>
                <p:cNvSpPr/>
                <p:nvPr/>
              </p:nvSpPr>
              <p:spPr>
                <a:xfrm>
                  <a:off x="7281413" y="3326104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8218127-FBC1-1B0C-23F4-4B8AA1AC6801}"/>
                  </a:ext>
                </a:extLst>
              </p:cNvPr>
              <p:cNvSpPr/>
              <p:nvPr/>
            </p:nvSpPr>
            <p:spPr>
              <a:xfrm>
                <a:off x="6774325" y="3224732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10F5840-C2B4-5A54-D066-4B458AE41EC4}"/>
                  </a:ext>
                </a:extLst>
              </p:cNvPr>
              <p:cNvSpPr/>
              <p:nvPr/>
            </p:nvSpPr>
            <p:spPr>
              <a:xfrm>
                <a:off x="9681670" y="3224732"/>
                <a:ext cx="753457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D536646-A736-DB65-663F-25AAA5134FFF}"/>
                </a:ext>
              </a:extLst>
            </p:cNvPr>
            <p:cNvSpPr txBox="1"/>
            <p:nvPr/>
          </p:nvSpPr>
          <p:spPr>
            <a:xfrm>
              <a:off x="764806" y="1951812"/>
              <a:ext cx="2429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Pearl 2009 Book of Why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0588571-8B2D-D96A-65D8-33F3FFED4B1C}"/>
                </a:ext>
              </a:extLst>
            </p:cNvPr>
            <p:cNvSpPr txBox="1"/>
            <p:nvPr/>
          </p:nvSpPr>
          <p:spPr>
            <a:xfrm>
              <a:off x="896641" y="3249873"/>
              <a:ext cx="1747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Imbens</a:t>
              </a:r>
              <a:r>
                <a:rPr lang="en-GB" dirty="0"/>
                <a:t> 2020 </a:t>
              </a:r>
              <a:r>
                <a:rPr lang="en-GB" i="1" dirty="0"/>
                <a:t>JER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5D913C3-17E6-522D-3026-B6C24B8A0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906" y="5452910"/>
              <a:ext cx="3350267" cy="769937"/>
            </a:xfrm>
            <a:prstGeom prst="rect">
              <a:avLst/>
            </a:prstGeom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24FF34AE-B080-A28D-9D1B-B35DEAAE6E7C}"/>
              </a:ext>
            </a:extLst>
          </p:cNvPr>
          <p:cNvSpPr txBox="1"/>
          <p:nvPr/>
        </p:nvSpPr>
        <p:spPr>
          <a:xfrm>
            <a:off x="896641" y="5165169"/>
            <a:ext cx="609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Wright 1960 </a:t>
            </a:r>
            <a:r>
              <a:rPr lang="en-GB" i="1" dirty="0"/>
              <a:t>Biometrics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EE805E-2595-746A-CA15-8DFACE49A45E}"/>
              </a:ext>
            </a:extLst>
          </p:cNvPr>
          <p:cNvGrpSpPr/>
          <p:nvPr/>
        </p:nvGrpSpPr>
        <p:grpSpPr>
          <a:xfrm>
            <a:off x="4116006" y="2438399"/>
            <a:ext cx="6118849" cy="4010229"/>
            <a:chOff x="4532521" y="1911883"/>
            <a:chExt cx="6554211" cy="453674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B99547-7BC5-51E2-24AC-7DA83720E07D}"/>
                </a:ext>
              </a:extLst>
            </p:cNvPr>
            <p:cNvGrpSpPr/>
            <p:nvPr/>
          </p:nvGrpSpPr>
          <p:grpSpPr>
            <a:xfrm>
              <a:off x="4532521" y="1911883"/>
              <a:ext cx="3660802" cy="4536746"/>
              <a:chOff x="4532521" y="1911883"/>
              <a:chExt cx="3660802" cy="453674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A0B98DA-08E8-AE2D-3B16-11CD27429AB1}"/>
                  </a:ext>
                </a:extLst>
              </p:cNvPr>
              <p:cNvGrpSpPr/>
              <p:nvPr/>
            </p:nvGrpSpPr>
            <p:grpSpPr>
              <a:xfrm>
                <a:off x="4532521" y="2493663"/>
                <a:ext cx="3660802" cy="1386102"/>
                <a:chOff x="6916304" y="5050588"/>
                <a:chExt cx="3660802" cy="138610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752BD177-0D2E-94F6-74FD-38B44A8122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27422" y="6151120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1400" noProof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752BD177-0D2E-94F6-74FD-38B44A8122C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27422" y="6151120"/>
                      <a:ext cx="550913" cy="28557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8696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370C591D-553D-1210-6A57-6CB81213F093}"/>
                    </a:ext>
                  </a:extLst>
                </p:cNvPr>
                <p:cNvSpPr/>
                <p:nvPr/>
              </p:nvSpPr>
              <p:spPr>
                <a:xfrm>
                  <a:off x="7939983" y="5704028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D26BCC8B-4FDC-2B0F-E9F4-D8031365F320}"/>
                    </a:ext>
                  </a:extLst>
                </p:cNvPr>
                <p:cNvSpPr/>
                <p:nvPr/>
              </p:nvSpPr>
              <p:spPr>
                <a:xfrm>
                  <a:off x="9446897" y="5704028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36F68990-AA65-F46D-FA41-1B8EC2155B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9761" y="5393441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</m:e>
                            </m:d>
                          </m:oMath>
                        </m:oMathPara>
                      </a14:m>
                      <a:endParaRPr lang="en-GB" sz="1400" noProof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36F68990-AA65-F46D-FA41-1B8EC2155BE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9761" y="5393441"/>
                      <a:ext cx="550913" cy="28557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111" b="-8511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EE9DE7BB-B01F-7151-6771-B403627F3B3B}"/>
                    </a:ext>
                  </a:extLst>
                </p:cNvPr>
                <p:cNvCxnSpPr>
                  <a:cxnSpLocks/>
                  <a:stCxn id="37" idx="6"/>
                  <a:endCxn id="33" idx="2"/>
                </p:cNvCxnSpPr>
                <p:nvPr/>
              </p:nvCxnSpPr>
              <p:spPr>
                <a:xfrm>
                  <a:off x="7516539" y="5755365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26BD8D8-C598-CAF2-ACC5-F419D6701227}"/>
                    </a:ext>
                  </a:extLst>
                </p:cNvPr>
                <p:cNvSpPr/>
                <p:nvPr/>
              </p:nvSpPr>
              <p:spPr>
                <a:xfrm>
                  <a:off x="7413866" y="5704028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255AAF16-12E8-330D-4204-D2AD7C7F04BB}"/>
                    </a:ext>
                  </a:extLst>
                </p:cNvPr>
                <p:cNvCxnSpPr>
                  <a:cxnSpLocks/>
                  <a:stCxn id="39" idx="6"/>
                </p:cNvCxnSpPr>
                <p:nvPr/>
              </p:nvCxnSpPr>
              <p:spPr>
                <a:xfrm rot="10800000">
                  <a:off x="9559963" y="5755364"/>
                  <a:ext cx="41391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69574CDC-0113-477C-2281-75F83981E01B}"/>
                    </a:ext>
                  </a:extLst>
                </p:cNvPr>
                <p:cNvSpPr/>
                <p:nvPr/>
              </p:nvSpPr>
              <p:spPr>
                <a:xfrm rot="10800000">
                  <a:off x="9973881" y="5704028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B95237E-1D0C-AEEA-6CFD-CFA64AD3B22C}"/>
                    </a:ext>
                  </a:extLst>
                </p:cNvPr>
                <p:cNvSpPr/>
                <p:nvPr/>
              </p:nvSpPr>
              <p:spPr>
                <a:xfrm>
                  <a:off x="6916304" y="5602656"/>
                  <a:ext cx="753457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GB" sz="1400" baseline="300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F1821FF-6061-EFE7-0794-55719EA4CEEB}"/>
                    </a:ext>
                  </a:extLst>
                </p:cNvPr>
                <p:cNvSpPr/>
                <p:nvPr/>
              </p:nvSpPr>
              <p:spPr>
                <a:xfrm>
                  <a:off x="9823649" y="5602656"/>
                  <a:ext cx="753457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GB" sz="1400" baseline="300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E0A96A07-6D77-68C7-2125-32C09905CE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46680" y="5364726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</m:e>
                            </m:d>
                          </m:oMath>
                        </m:oMathPara>
                      </a14:m>
                      <a:endParaRPr lang="en-GB" sz="1400" noProof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E0A96A07-6D77-68C7-2125-32C09905CE2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46680" y="5364726"/>
                      <a:ext cx="550913" cy="28557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8696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1E80DEFB-C3EE-595F-F0E5-9286985C29A6}"/>
                    </a:ext>
                  </a:extLst>
                </p:cNvPr>
                <p:cNvCxnSpPr>
                  <a:cxnSpLocks/>
                  <a:stCxn id="46" idx="2"/>
                  <a:endCxn id="33" idx="7"/>
                </p:cNvCxnSpPr>
                <p:nvPr/>
              </p:nvCxnSpPr>
              <p:spPr>
                <a:xfrm flipH="1">
                  <a:off x="8027620" y="5395301"/>
                  <a:ext cx="665820" cy="3237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stealth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19EF5FBF-6754-E205-1E14-90384F2DFD93}"/>
                    </a:ext>
                  </a:extLst>
                </p:cNvPr>
                <p:cNvCxnSpPr>
                  <a:cxnSpLocks/>
                  <a:stCxn id="46" idx="6"/>
                  <a:endCxn id="34" idx="1"/>
                </p:cNvCxnSpPr>
                <p:nvPr/>
              </p:nvCxnSpPr>
              <p:spPr>
                <a:xfrm>
                  <a:off x="8796113" y="5395301"/>
                  <a:ext cx="665820" cy="32376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stealth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896F620-8CE7-9B08-A3E6-1674ABD33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27422" y="5050588"/>
                      <a:ext cx="550913" cy="2855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GB" sz="140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1400" noProof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896F620-8CE7-9B08-A3E6-1674ABD337A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27422" y="5050588"/>
                      <a:ext cx="550913" cy="28557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6383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0E7CFE2-95FC-E870-B52E-4A311FBCD0AB}"/>
                    </a:ext>
                  </a:extLst>
                </p:cNvPr>
                <p:cNvSpPr/>
                <p:nvPr/>
              </p:nvSpPr>
              <p:spPr>
                <a:xfrm>
                  <a:off x="8693440" y="5343964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34D6F97-FB9F-FE37-FDCB-DD49EE8EE28D}"/>
                    </a:ext>
                  </a:extLst>
                </p:cNvPr>
                <p:cNvSpPr/>
                <p:nvPr/>
              </p:nvSpPr>
              <p:spPr>
                <a:xfrm rot="10800000">
                  <a:off x="8693440" y="6064742"/>
                  <a:ext cx="102673" cy="1026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1D2EF875-E0EE-980B-E730-5F49A25CD387}"/>
                    </a:ext>
                  </a:extLst>
                </p:cNvPr>
                <p:cNvCxnSpPr>
                  <a:cxnSpLocks/>
                  <a:stCxn id="47" idx="2"/>
                  <a:endCxn id="34" idx="3"/>
                </p:cNvCxnSpPr>
                <p:nvPr/>
              </p:nvCxnSpPr>
              <p:spPr>
                <a:xfrm flipV="1">
                  <a:off x="8796113" y="5791665"/>
                  <a:ext cx="665820" cy="32441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stealth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5E77CB19-EE0B-1AFB-2667-E879028A0664}"/>
                    </a:ext>
                  </a:extLst>
                </p:cNvPr>
                <p:cNvCxnSpPr>
                  <a:cxnSpLocks/>
                  <a:stCxn id="47" idx="6"/>
                  <a:endCxn id="33" idx="5"/>
                </p:cNvCxnSpPr>
                <p:nvPr/>
              </p:nvCxnSpPr>
              <p:spPr>
                <a:xfrm flipH="1" flipV="1">
                  <a:off x="8027620" y="5791665"/>
                  <a:ext cx="665820" cy="32441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stealth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C6D88314-D5E6-8046-F0CD-3D8221088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0379" y="4667120"/>
                <a:ext cx="1468964" cy="1781509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0076C06-E1A3-B0BA-B04C-D56DF15790A1}"/>
                  </a:ext>
                </a:extLst>
              </p:cNvPr>
              <p:cNvSpPr txBox="1"/>
              <p:nvPr/>
            </p:nvSpPr>
            <p:spPr>
              <a:xfrm>
                <a:off x="4921231" y="1911883"/>
                <a:ext cx="1747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err="1"/>
                  <a:t>Imbens</a:t>
                </a:r>
                <a:r>
                  <a:rPr lang="en-GB" i="1" dirty="0"/>
                  <a:t> 2020 JER</a:t>
                </a: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4832874-BE74-89E8-136E-9C44725ADD18}"/>
                </a:ext>
              </a:extLst>
            </p:cNvPr>
            <p:cNvSpPr txBox="1"/>
            <p:nvPr/>
          </p:nvSpPr>
          <p:spPr>
            <a:xfrm>
              <a:off x="4991668" y="4227736"/>
              <a:ext cx="60950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Wright 1960 </a:t>
              </a:r>
              <a:r>
                <a:rPr lang="en-GB" i="1" dirty="0"/>
                <a:t>Biometrics</a:t>
              </a:r>
            </a:p>
          </p:txBody>
        </p:sp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A171302-4386-FF1D-995B-D33D2BD50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2548" y="2739978"/>
            <a:ext cx="3391373" cy="23434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460229-2F55-E849-1C2E-5E93810BEE4B}"/>
              </a:ext>
            </a:extLst>
          </p:cNvPr>
          <p:cNvSpPr txBox="1"/>
          <p:nvPr/>
        </p:nvSpPr>
        <p:spPr>
          <a:xfrm>
            <a:off x="1389083" y="18781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/>
              <a:t>Cyclic Graph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F2C7F-B37B-CE67-C779-6214F4BC6476}"/>
              </a:ext>
            </a:extLst>
          </p:cNvPr>
          <p:cNvSpPr txBox="1"/>
          <p:nvPr/>
        </p:nvSpPr>
        <p:spPr>
          <a:xfrm>
            <a:off x="4628444" y="1878137"/>
            <a:ext cx="236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Hypothetical variables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E2A39-E159-4726-222E-C78863871752}"/>
              </a:ext>
            </a:extLst>
          </p:cNvPr>
          <p:cNvSpPr txBox="1"/>
          <p:nvPr/>
        </p:nvSpPr>
        <p:spPr>
          <a:xfrm>
            <a:off x="8610600" y="1878137"/>
            <a:ext cx="2363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Our suggestion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3" name="Connector: Curved 292">
            <a:extLst>
              <a:ext uri="{FF2B5EF4-FFF2-40B4-BE49-F238E27FC236}">
                <a16:creationId xmlns:a16="http://schemas.microsoft.com/office/drawing/2014/main" id="{55CB1344-36D2-9537-743F-412E1872E0EF}"/>
              </a:ext>
            </a:extLst>
          </p:cNvPr>
          <p:cNvCxnSpPr>
            <a:cxnSpLocks/>
            <a:stCxn id="170" idx="3"/>
            <a:endCxn id="177" idx="6"/>
          </p:cNvCxnSpPr>
          <p:nvPr/>
        </p:nvCxnSpPr>
        <p:spPr>
          <a:xfrm flipV="1">
            <a:off x="10028540" y="4101148"/>
            <a:ext cx="480315" cy="1676771"/>
          </a:xfrm>
          <a:prstGeom prst="curvedConnector3">
            <a:avLst>
              <a:gd name="adj1" fmla="val 147594"/>
            </a:avLst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onnector: Curved 289">
            <a:extLst>
              <a:ext uri="{FF2B5EF4-FFF2-40B4-BE49-F238E27FC236}">
                <a16:creationId xmlns:a16="http://schemas.microsoft.com/office/drawing/2014/main" id="{6B3DFACF-474E-B6F2-1476-6B1E42DFA19B}"/>
              </a:ext>
            </a:extLst>
          </p:cNvPr>
          <p:cNvCxnSpPr>
            <a:cxnSpLocks/>
            <a:stCxn id="227" idx="3"/>
            <a:endCxn id="234" idx="6"/>
          </p:cNvCxnSpPr>
          <p:nvPr/>
        </p:nvCxnSpPr>
        <p:spPr>
          <a:xfrm flipV="1">
            <a:off x="5054433" y="4101148"/>
            <a:ext cx="73915" cy="1676771"/>
          </a:xfrm>
          <a:prstGeom prst="curvedConnector3">
            <a:avLst>
              <a:gd name="adj1" fmla="val 409274"/>
            </a:avLst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E3CACE5-C987-D737-D734-6C3D755A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10515600" cy="992059"/>
          </a:xfrm>
        </p:spPr>
        <p:txBody>
          <a:bodyPr>
            <a:normAutofit fontScale="90000"/>
          </a:bodyPr>
          <a:lstStyle/>
          <a:p>
            <a:r>
              <a:rPr lang="en-US" noProof="0"/>
              <a:t>Why cross-price elasticities incorporated demand shifting/inertia of unobserved demand (shares)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5687F-7761-0570-3036-9C68FE5D9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/>
              <a:t>the complex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1037D-471D-7896-070C-5AAD8E196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0"/>
              <a:t>alternative </a:t>
            </a:r>
            <a:r>
              <a:rPr lang="en-US" noProof="0" err="1"/>
              <a:t>resprentation</a:t>
            </a:r>
            <a:r>
              <a:rPr lang="en-US" noProof="0"/>
              <a:t> with one demand being unobserved</a:t>
            </a:r>
          </a:p>
        </p:txBody>
      </p: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800B4572-A861-C6B6-14B6-AD2F63CA3E14}"/>
              </a:ext>
            </a:extLst>
          </p:cNvPr>
          <p:cNvCxnSpPr>
            <a:cxnSpLocks/>
            <a:stCxn id="245" idx="3"/>
          </p:cNvCxnSpPr>
          <p:nvPr/>
        </p:nvCxnSpPr>
        <p:spPr>
          <a:xfrm flipV="1">
            <a:off x="10069539" y="4101148"/>
            <a:ext cx="32916" cy="770263"/>
          </a:xfrm>
          <a:prstGeom prst="curvedConnector3">
            <a:avLst>
              <a:gd name="adj1" fmla="val 794495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C34A62B-F1A3-212C-CB90-2117B2B79943}"/>
              </a:ext>
            </a:extLst>
          </p:cNvPr>
          <p:cNvCxnSpPr>
            <a:cxnSpLocks/>
            <a:stCxn id="177" idx="4"/>
            <a:endCxn id="245" idx="0"/>
          </p:cNvCxnSpPr>
          <p:nvPr/>
        </p:nvCxnSpPr>
        <p:spPr>
          <a:xfrm flipH="1">
            <a:off x="9848197" y="4224068"/>
            <a:ext cx="412219" cy="493787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A16E3BF-A8BA-7DD5-0D6A-811AF864394D}"/>
              </a:ext>
            </a:extLst>
          </p:cNvPr>
          <p:cNvGrpSpPr/>
          <p:nvPr/>
        </p:nvGrpSpPr>
        <p:grpSpPr>
          <a:xfrm>
            <a:off x="10009067" y="3960659"/>
            <a:ext cx="499788" cy="263409"/>
            <a:chOff x="6659135" y="2091749"/>
            <a:chExt cx="687420" cy="339645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0FC7B9E4-F149-6A54-B618-7755270DD923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787159A-1358-3792-B13B-7DB64EA52DF6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D662B78-5B0B-7B59-A1C3-877D88D6495D}"/>
              </a:ext>
            </a:extLst>
          </p:cNvPr>
          <p:cNvGrpSpPr/>
          <p:nvPr/>
        </p:nvGrpSpPr>
        <p:grpSpPr>
          <a:xfrm>
            <a:off x="9964428" y="5176763"/>
            <a:ext cx="586156" cy="261223"/>
            <a:chOff x="6601739" y="3647627"/>
            <a:chExt cx="806214" cy="336826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D495545-B617-7FE8-98AD-5FA2370200DE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sz="1600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B5F8DBFD-7C0C-1DAE-C194-3E55FB7D0235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E3B5C06-96D6-ECBD-65CD-DF8F836A4392}"/>
              </a:ext>
            </a:extLst>
          </p:cNvPr>
          <p:cNvCxnSpPr>
            <a:cxnSpLocks/>
            <a:endCxn id="177" idx="0"/>
          </p:cNvCxnSpPr>
          <p:nvPr/>
        </p:nvCxnSpPr>
        <p:spPr>
          <a:xfrm>
            <a:off x="10254596" y="2933112"/>
            <a:ext cx="5820" cy="104511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C88B3CF-D7E7-31DF-1B5A-BE4532AF50C0}"/>
              </a:ext>
            </a:extLst>
          </p:cNvPr>
          <p:cNvGrpSpPr/>
          <p:nvPr/>
        </p:nvGrpSpPr>
        <p:grpSpPr>
          <a:xfrm>
            <a:off x="9961518" y="2642287"/>
            <a:ext cx="586156" cy="272042"/>
            <a:chOff x="6593735" y="391812"/>
            <a:chExt cx="806214" cy="350777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03A330D-A31F-350E-0056-E351371FFAFE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sz="1600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62FC2CF-A2C2-EA06-2DBA-874435AD0915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E4682F8-570C-B017-23A4-5220400E25A9}"/>
              </a:ext>
            </a:extLst>
          </p:cNvPr>
          <p:cNvCxnSpPr>
            <a:cxnSpLocks/>
            <a:stCxn id="170" idx="0"/>
            <a:endCxn id="175" idx="4"/>
          </p:cNvCxnSpPr>
          <p:nvPr/>
        </p:nvCxnSpPr>
        <p:spPr>
          <a:xfrm flipV="1">
            <a:off x="9851106" y="5437986"/>
            <a:ext cx="406400" cy="186377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001AD00-11BC-1C4F-3AAB-F9618B249BEE}"/>
              </a:ext>
            </a:extLst>
          </p:cNvPr>
          <p:cNvGrpSpPr/>
          <p:nvPr/>
        </p:nvGrpSpPr>
        <p:grpSpPr>
          <a:xfrm>
            <a:off x="9558028" y="5624363"/>
            <a:ext cx="586156" cy="307112"/>
            <a:chOff x="4418041" y="4432373"/>
            <a:chExt cx="806214" cy="451654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C0E7235A-40B5-96CF-6DE6-D55BDDAF07BE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E71264D6-83E9-D62A-8844-E99788441CA3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de-DE" sz="1600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0040922-4F79-B82B-593B-AB3CBDEC8DD1}"/>
              </a:ext>
            </a:extLst>
          </p:cNvPr>
          <p:cNvCxnSpPr>
            <a:cxnSpLocks/>
            <a:stCxn id="169" idx="4"/>
            <a:endCxn id="249" idx="0"/>
          </p:cNvCxnSpPr>
          <p:nvPr/>
        </p:nvCxnSpPr>
        <p:spPr>
          <a:xfrm flipH="1">
            <a:off x="8155467" y="4224068"/>
            <a:ext cx="412220" cy="539570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7DF1A9D-A223-F172-0AFA-F14A489DBCB1}"/>
              </a:ext>
            </a:extLst>
          </p:cNvPr>
          <p:cNvGrpSpPr/>
          <p:nvPr/>
        </p:nvGrpSpPr>
        <p:grpSpPr>
          <a:xfrm>
            <a:off x="8316338" y="3960659"/>
            <a:ext cx="499788" cy="263409"/>
            <a:chOff x="6659135" y="2091749"/>
            <a:chExt cx="687420" cy="33964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25F48B02-C3E6-48DD-F5DA-0D22D429CA27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t-1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AEF05E4-5C9C-A8F7-B0FE-8D4F983B88A4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6B9E810-6A50-07B0-EAA2-97D4C947E618}"/>
              </a:ext>
            </a:extLst>
          </p:cNvPr>
          <p:cNvGrpSpPr/>
          <p:nvPr/>
        </p:nvGrpSpPr>
        <p:grpSpPr>
          <a:xfrm>
            <a:off x="8271699" y="5176763"/>
            <a:ext cx="586156" cy="261223"/>
            <a:chOff x="6601739" y="3647627"/>
            <a:chExt cx="806214" cy="336826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E243A734-022F-55F0-D956-915EC50087D9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C774BED-2EBB-82F5-1E3F-C0E5E9886B9A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49F64B5-0B9E-F224-51A2-1B17CF3FB8D0}"/>
              </a:ext>
            </a:extLst>
          </p:cNvPr>
          <p:cNvCxnSpPr>
            <a:cxnSpLocks/>
            <a:endCxn id="169" idx="0"/>
          </p:cNvCxnSpPr>
          <p:nvPr/>
        </p:nvCxnSpPr>
        <p:spPr>
          <a:xfrm>
            <a:off x="8561866" y="2933112"/>
            <a:ext cx="5820" cy="104511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E7E780D-5BF5-773B-A758-9281A964588F}"/>
              </a:ext>
            </a:extLst>
          </p:cNvPr>
          <p:cNvGrpSpPr/>
          <p:nvPr/>
        </p:nvGrpSpPr>
        <p:grpSpPr>
          <a:xfrm>
            <a:off x="8268789" y="2642287"/>
            <a:ext cx="586156" cy="272042"/>
            <a:chOff x="6593735" y="391812"/>
            <a:chExt cx="806214" cy="350777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058D7A6-3AFD-CEE4-9E14-A97F5A488F14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3C14604-A3BA-B520-D7D0-0C525B256DAA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490FFFE-1478-0480-F19E-C57D90D0C208}"/>
              </a:ext>
            </a:extLst>
          </p:cNvPr>
          <p:cNvCxnSpPr>
            <a:cxnSpLocks/>
            <a:stCxn id="134" idx="0"/>
            <a:endCxn id="167" idx="4"/>
          </p:cNvCxnSpPr>
          <p:nvPr/>
        </p:nvCxnSpPr>
        <p:spPr>
          <a:xfrm flipV="1">
            <a:off x="8158377" y="5437986"/>
            <a:ext cx="406400" cy="186377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0BAABA4-1B73-180F-E12C-CC8B86C2A419}"/>
              </a:ext>
            </a:extLst>
          </p:cNvPr>
          <p:cNvGrpSpPr/>
          <p:nvPr/>
        </p:nvGrpSpPr>
        <p:grpSpPr>
          <a:xfrm>
            <a:off x="7865299" y="5624363"/>
            <a:ext cx="586156" cy="307112"/>
            <a:chOff x="4418041" y="4432373"/>
            <a:chExt cx="806214" cy="451654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2E73739-2DFC-E9D7-5BA9-8CFB5851E080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D671FD67-5B44-7A28-D8A7-994855D73246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22D6F72-E929-B394-A4CB-CC856A70E3FF}"/>
              </a:ext>
            </a:extLst>
          </p:cNvPr>
          <p:cNvCxnSpPr>
            <a:cxnSpLocks/>
            <a:stCxn id="131" idx="4"/>
          </p:cNvCxnSpPr>
          <p:nvPr/>
        </p:nvCxnSpPr>
        <p:spPr>
          <a:xfrm>
            <a:off x="6874958" y="4224068"/>
            <a:ext cx="0" cy="460966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05AA2D4-5303-4C9E-E5FE-A8703F902878}"/>
              </a:ext>
            </a:extLst>
          </p:cNvPr>
          <p:cNvGrpSpPr/>
          <p:nvPr/>
        </p:nvGrpSpPr>
        <p:grpSpPr>
          <a:xfrm>
            <a:off x="6623609" y="3960659"/>
            <a:ext cx="499788" cy="263409"/>
            <a:chOff x="6659135" y="2091749"/>
            <a:chExt cx="687420" cy="339645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1FC6386-CC96-AD2C-5F09-ACAE49D08F19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t-2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6B76D787-D312-DD09-8AAC-CBF12A94A39A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6BAF10E-C61D-FFBF-056E-956C49EF49B4}"/>
              </a:ext>
            </a:extLst>
          </p:cNvPr>
          <p:cNvGrpSpPr/>
          <p:nvPr/>
        </p:nvGrpSpPr>
        <p:grpSpPr>
          <a:xfrm>
            <a:off x="6578970" y="5176763"/>
            <a:ext cx="586156" cy="261223"/>
            <a:chOff x="6601739" y="3647627"/>
            <a:chExt cx="806214" cy="336826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BF13170-4B13-4230-7CD8-552B9E751DC6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7FDAD41-4B22-D544-2445-E13B0E1F2E8D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369701F-8569-5C30-A82F-727A69C77EEA}"/>
              </a:ext>
            </a:extLst>
          </p:cNvPr>
          <p:cNvCxnSpPr>
            <a:cxnSpLocks/>
            <a:endCxn id="131" idx="0"/>
          </p:cNvCxnSpPr>
          <p:nvPr/>
        </p:nvCxnSpPr>
        <p:spPr>
          <a:xfrm>
            <a:off x="6869138" y="2933112"/>
            <a:ext cx="5820" cy="104511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B1A9347-123A-6DF8-5016-4F946D36C74C}"/>
              </a:ext>
            </a:extLst>
          </p:cNvPr>
          <p:cNvGrpSpPr/>
          <p:nvPr/>
        </p:nvGrpSpPr>
        <p:grpSpPr>
          <a:xfrm>
            <a:off x="6576060" y="2642287"/>
            <a:ext cx="586156" cy="272042"/>
            <a:chOff x="6593735" y="391812"/>
            <a:chExt cx="806214" cy="35077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DAF4220-ECA0-CDD9-430A-70B3580F0428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2BCB30A-045F-3E37-79ED-431DD7ED408E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3BAD05-ABAE-FD7B-61EB-88284D90426A}"/>
              </a:ext>
            </a:extLst>
          </p:cNvPr>
          <p:cNvCxnSpPr>
            <a:cxnSpLocks/>
            <a:stCxn id="97" idx="0"/>
            <a:endCxn id="102" idx="4"/>
          </p:cNvCxnSpPr>
          <p:nvPr/>
        </p:nvCxnSpPr>
        <p:spPr>
          <a:xfrm flipH="1" flipV="1">
            <a:off x="6872048" y="5437986"/>
            <a:ext cx="1" cy="186377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C931655-7305-483A-8577-9976F2705C3A}"/>
              </a:ext>
            </a:extLst>
          </p:cNvPr>
          <p:cNvGrpSpPr/>
          <p:nvPr/>
        </p:nvGrpSpPr>
        <p:grpSpPr>
          <a:xfrm>
            <a:off x="6578970" y="5624363"/>
            <a:ext cx="586156" cy="307112"/>
            <a:chOff x="4418041" y="4432373"/>
            <a:chExt cx="806214" cy="45165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A703CC0-FB2E-6FF5-A1C9-694B49FD3451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346D5C6-019F-2DCB-144C-B515DF48A853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DFF3C13-5930-A111-1052-694795FCD6A2}"/>
              </a:ext>
            </a:extLst>
          </p:cNvPr>
          <p:cNvCxnSpPr>
            <a:cxnSpLocks/>
          </p:cNvCxnSpPr>
          <p:nvPr/>
        </p:nvCxnSpPr>
        <p:spPr>
          <a:xfrm>
            <a:off x="8742211" y="5777920"/>
            <a:ext cx="133786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9D9D499-329B-C588-161B-7011A8FF8C72}"/>
              </a:ext>
            </a:extLst>
          </p:cNvPr>
          <p:cNvCxnSpPr>
            <a:cxnSpLocks/>
          </p:cNvCxnSpPr>
          <p:nvPr/>
        </p:nvCxnSpPr>
        <p:spPr>
          <a:xfrm>
            <a:off x="7049482" y="5777920"/>
            <a:ext cx="1337860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Curved 88">
            <a:extLst>
              <a:ext uri="{FF2B5EF4-FFF2-40B4-BE49-F238E27FC236}">
                <a16:creationId xmlns:a16="http://schemas.microsoft.com/office/drawing/2014/main" id="{EF5C278D-A857-9987-E746-33BD51A5CE7A}"/>
              </a:ext>
            </a:extLst>
          </p:cNvPr>
          <p:cNvCxnSpPr>
            <a:cxnSpLocks/>
            <a:stCxn id="248" idx="3"/>
            <a:endCxn id="169" idx="6"/>
          </p:cNvCxnSpPr>
          <p:nvPr/>
        </p:nvCxnSpPr>
        <p:spPr>
          <a:xfrm flipV="1">
            <a:off x="8376810" y="4101148"/>
            <a:ext cx="439316" cy="770263"/>
          </a:xfrm>
          <a:prstGeom prst="curvedConnector3">
            <a:avLst>
              <a:gd name="adj1" fmla="val 152035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Curved 89">
            <a:extLst>
              <a:ext uri="{FF2B5EF4-FFF2-40B4-BE49-F238E27FC236}">
                <a16:creationId xmlns:a16="http://schemas.microsoft.com/office/drawing/2014/main" id="{5CA4DC8E-C13E-3479-D552-1344951134B6}"/>
              </a:ext>
            </a:extLst>
          </p:cNvPr>
          <p:cNvCxnSpPr>
            <a:cxnSpLocks/>
            <a:stCxn id="251" idx="3"/>
            <a:endCxn id="131" idx="6"/>
          </p:cNvCxnSpPr>
          <p:nvPr/>
        </p:nvCxnSpPr>
        <p:spPr>
          <a:xfrm flipV="1">
            <a:off x="7090481" y="4101148"/>
            <a:ext cx="32916" cy="770263"/>
          </a:xfrm>
          <a:prstGeom prst="curvedConnector3">
            <a:avLst>
              <a:gd name="adj1" fmla="val 794495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A359824-457E-02E7-94D7-168355E25247}"/>
              </a:ext>
            </a:extLst>
          </p:cNvPr>
          <p:cNvCxnSpPr>
            <a:cxnSpLocks/>
            <a:stCxn id="248" idx="3"/>
          </p:cNvCxnSpPr>
          <p:nvPr/>
        </p:nvCxnSpPr>
        <p:spPr>
          <a:xfrm flipV="1">
            <a:off x="8376810" y="4123176"/>
            <a:ext cx="1224402" cy="748235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918F421-3D28-A7A7-D991-7C6AC9DA8445}"/>
              </a:ext>
            </a:extLst>
          </p:cNvPr>
          <p:cNvCxnSpPr>
            <a:cxnSpLocks/>
          </p:cNvCxnSpPr>
          <p:nvPr/>
        </p:nvCxnSpPr>
        <p:spPr>
          <a:xfrm>
            <a:off x="8813215" y="2791409"/>
            <a:ext cx="1195852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45DFFCA-26DA-9A17-5E82-B673F5DFD61A}"/>
              </a:ext>
            </a:extLst>
          </p:cNvPr>
          <p:cNvCxnSpPr>
            <a:cxnSpLocks/>
          </p:cNvCxnSpPr>
          <p:nvPr/>
        </p:nvCxnSpPr>
        <p:spPr>
          <a:xfrm>
            <a:off x="7120487" y="2791409"/>
            <a:ext cx="119585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E6404D4-2E9A-1977-E18E-C8D90C40A0BC}"/>
              </a:ext>
            </a:extLst>
          </p:cNvPr>
          <p:cNvCxnSpPr>
            <a:cxnSpLocks/>
            <a:stCxn id="251" idx="3"/>
          </p:cNvCxnSpPr>
          <p:nvPr/>
        </p:nvCxnSpPr>
        <p:spPr>
          <a:xfrm flipV="1">
            <a:off x="7090481" y="4080167"/>
            <a:ext cx="1237692" cy="791244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CCEA210-1835-16AA-2161-66F9DA5172B2}"/>
              </a:ext>
            </a:extLst>
          </p:cNvPr>
          <p:cNvGrpSpPr/>
          <p:nvPr/>
        </p:nvGrpSpPr>
        <p:grpSpPr>
          <a:xfrm>
            <a:off x="1195553" y="2642287"/>
            <a:ext cx="3974524" cy="3289188"/>
            <a:chOff x="838200" y="2338549"/>
            <a:chExt cx="5354750" cy="4154326"/>
          </a:xfrm>
        </p:grpSpPr>
        <p:cxnSp>
          <p:nvCxnSpPr>
            <p:cNvPr id="179" name="Connector: Curved 178">
              <a:extLst>
                <a:ext uri="{FF2B5EF4-FFF2-40B4-BE49-F238E27FC236}">
                  <a16:creationId xmlns:a16="http://schemas.microsoft.com/office/drawing/2014/main" id="{E7592C67-8E25-9CD1-3F41-3B4BDDE59FDF}"/>
                </a:ext>
              </a:extLst>
            </p:cNvPr>
            <p:cNvCxnSpPr>
              <a:cxnSpLocks/>
              <a:stCxn id="232" idx="6"/>
              <a:endCxn id="234" idx="6"/>
            </p:cNvCxnSpPr>
            <p:nvPr/>
          </p:nvCxnSpPr>
          <p:spPr>
            <a:xfrm flipV="1">
              <a:off x="6132809" y="4181127"/>
              <a:ext cx="3921" cy="1533208"/>
            </a:xfrm>
            <a:prstGeom prst="curvedConnector3">
              <a:avLst>
                <a:gd name="adj1" fmla="val 5930145"/>
              </a:avLst>
            </a:prstGeom>
            <a:ln w="952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6CB2134C-A62E-B012-13DE-BD889F13843A}"/>
                </a:ext>
              </a:extLst>
            </p:cNvPr>
            <p:cNvCxnSpPr>
              <a:cxnSpLocks/>
              <a:stCxn id="234" idx="4"/>
              <a:endCxn id="232" idx="0"/>
            </p:cNvCxnSpPr>
            <p:nvPr/>
          </p:nvCxnSpPr>
          <p:spPr>
            <a:xfrm flipH="1">
              <a:off x="5798095" y="4336378"/>
              <a:ext cx="3921" cy="1222705"/>
            </a:xfrm>
            <a:prstGeom prst="straightConnector1">
              <a:avLst/>
            </a:prstGeom>
            <a:ln w="95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C3D977B3-C32F-BC9D-5855-BA273AE47DD7}"/>
                </a:ext>
              </a:extLst>
            </p:cNvPr>
            <p:cNvGrpSpPr/>
            <p:nvPr/>
          </p:nvGrpSpPr>
          <p:grpSpPr>
            <a:xfrm>
              <a:off x="5463382" y="4003686"/>
              <a:ext cx="673348" cy="332692"/>
              <a:chOff x="6659135" y="2091749"/>
              <a:chExt cx="687420" cy="339645"/>
            </a:xfrm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7314F006-8BC4-885F-5BB4-80ADA4E47176}"/>
                  </a:ext>
                </a:extLst>
              </p:cNvPr>
              <p:cNvSpPr/>
              <p:nvPr/>
            </p:nvSpPr>
            <p:spPr>
              <a:xfrm>
                <a:off x="6659135" y="2091749"/>
                <a:ext cx="683418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D11D51E9-BE7E-E139-BBEF-488EDD0186AD}"/>
                  </a:ext>
                </a:extLst>
              </p:cNvPr>
              <p:cNvSpPr/>
              <p:nvPr/>
            </p:nvSpPr>
            <p:spPr>
              <a:xfrm>
                <a:off x="6663137" y="2114402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B5EFFDD-F988-8A45-B35D-3B20E30BB292}"/>
                </a:ext>
              </a:extLst>
            </p:cNvPr>
            <p:cNvGrpSpPr/>
            <p:nvPr/>
          </p:nvGrpSpPr>
          <p:grpSpPr>
            <a:xfrm>
              <a:off x="5403240" y="5539655"/>
              <a:ext cx="789710" cy="329931"/>
              <a:chOff x="6601739" y="3647627"/>
              <a:chExt cx="806214" cy="336826"/>
            </a:xfrm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B36CAD19-7639-A096-3A7F-09D5B691C745}"/>
                  </a:ext>
                </a:extLst>
              </p:cNvPr>
              <p:cNvSpPr/>
              <p:nvPr/>
            </p:nvSpPr>
            <p:spPr>
              <a:xfrm>
                <a:off x="6601739" y="3647627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de-DE" sz="1600" baseline="-250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99D5AD1D-A6AE-C3AE-DEF6-324B547EBCE7}"/>
                  </a:ext>
                </a:extLst>
              </p:cNvPr>
              <p:cNvSpPr/>
              <p:nvPr/>
            </p:nvSpPr>
            <p:spPr>
              <a:xfrm>
                <a:off x="6663137" y="3667461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251F8980-D65D-8AF0-39AB-62096A61CACC}"/>
                </a:ext>
              </a:extLst>
            </p:cNvPr>
            <p:cNvCxnSpPr>
              <a:cxnSpLocks/>
              <a:endCxn id="234" idx="0"/>
            </p:cNvCxnSpPr>
            <p:nvPr/>
          </p:nvCxnSpPr>
          <p:spPr>
            <a:xfrm>
              <a:off x="5794175" y="2705868"/>
              <a:ext cx="7841" cy="132000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2C4CBF71-D1B4-F70E-927E-A63FCF39909D}"/>
                </a:ext>
              </a:extLst>
            </p:cNvPr>
            <p:cNvGrpSpPr/>
            <p:nvPr/>
          </p:nvGrpSpPr>
          <p:grpSpPr>
            <a:xfrm>
              <a:off x="5399320" y="2338549"/>
              <a:ext cx="789710" cy="343596"/>
              <a:chOff x="6593735" y="391812"/>
              <a:chExt cx="806214" cy="350777"/>
            </a:xfrm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098DBF25-99F7-8879-B00B-75257F7929B1}"/>
                  </a:ext>
                </a:extLst>
              </p:cNvPr>
              <p:cNvSpPr/>
              <p:nvPr/>
            </p:nvSpPr>
            <p:spPr>
              <a:xfrm>
                <a:off x="6593735" y="391812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de-DE" sz="1600" baseline="-250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A12C55BD-AA39-9354-B7E3-28E2BBA22117}"/>
                  </a:ext>
                </a:extLst>
              </p:cNvPr>
              <p:cNvSpPr/>
              <p:nvPr/>
            </p:nvSpPr>
            <p:spPr>
              <a:xfrm>
                <a:off x="6659135" y="425597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C2653F07-1058-754A-2856-B2CA0A4E2270}"/>
                </a:ext>
              </a:extLst>
            </p:cNvPr>
            <p:cNvCxnSpPr>
              <a:cxnSpLocks/>
              <a:stCxn id="227" idx="0"/>
              <a:endCxn id="232" idx="4"/>
            </p:cNvCxnSpPr>
            <p:nvPr/>
          </p:nvCxnSpPr>
          <p:spPr>
            <a:xfrm flipH="1" flipV="1">
              <a:off x="5798095" y="5869586"/>
              <a:ext cx="1" cy="235399"/>
            </a:xfrm>
            <a:prstGeom prst="straightConnector1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11ED907B-6029-F289-5F26-29A97D3F02A0}"/>
                </a:ext>
              </a:extLst>
            </p:cNvPr>
            <p:cNvGrpSpPr/>
            <p:nvPr/>
          </p:nvGrpSpPr>
          <p:grpSpPr>
            <a:xfrm>
              <a:off x="5403240" y="6104985"/>
              <a:ext cx="789710" cy="387890"/>
              <a:chOff x="4418041" y="4432373"/>
              <a:chExt cx="806214" cy="451654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D540560-7C23-1149-9FC5-A9427163961C}"/>
                  </a:ext>
                </a:extLst>
              </p:cNvPr>
              <p:cNvSpPr/>
              <p:nvPr/>
            </p:nvSpPr>
            <p:spPr>
              <a:xfrm>
                <a:off x="4577101" y="4432373"/>
                <a:ext cx="488095" cy="4516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3656C74-ABA9-A39E-166A-472FEDB367C9}"/>
                  </a:ext>
                </a:extLst>
              </p:cNvPr>
              <p:cNvSpPr/>
              <p:nvPr/>
            </p:nvSpPr>
            <p:spPr>
              <a:xfrm>
                <a:off x="4418041" y="4499704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de-DE" sz="1600" baseline="-250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A961EA0B-5B43-ABDD-798D-C4ADBDF20B70}"/>
                </a:ext>
              </a:extLst>
            </p:cNvPr>
            <p:cNvCxnSpPr>
              <a:cxnSpLocks/>
              <a:stCxn id="226" idx="4"/>
              <a:endCxn id="224" idx="0"/>
            </p:cNvCxnSpPr>
            <p:nvPr/>
          </p:nvCxnSpPr>
          <p:spPr>
            <a:xfrm flipH="1">
              <a:off x="3517535" y="4336378"/>
              <a:ext cx="3920" cy="1222705"/>
            </a:xfrm>
            <a:prstGeom prst="straightConnector1">
              <a:avLst/>
            </a:prstGeom>
            <a:ln w="95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21A5CA12-C886-7349-8AC2-60C5AE2CBCB2}"/>
                </a:ext>
              </a:extLst>
            </p:cNvPr>
            <p:cNvGrpSpPr/>
            <p:nvPr/>
          </p:nvGrpSpPr>
          <p:grpSpPr>
            <a:xfrm>
              <a:off x="3182821" y="4003686"/>
              <a:ext cx="673348" cy="332692"/>
              <a:chOff x="6659135" y="2091749"/>
              <a:chExt cx="687420" cy="339645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0576CCA9-E72F-D98B-F62A-AFE468F1F924}"/>
                  </a:ext>
                </a:extLst>
              </p:cNvPr>
              <p:cNvSpPr/>
              <p:nvPr/>
            </p:nvSpPr>
            <p:spPr>
              <a:xfrm>
                <a:off x="6659135" y="2091749"/>
                <a:ext cx="683418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t-1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B458FD98-6748-D032-5AEE-7C573EBA193A}"/>
                  </a:ext>
                </a:extLst>
              </p:cNvPr>
              <p:cNvSpPr/>
              <p:nvPr/>
            </p:nvSpPr>
            <p:spPr>
              <a:xfrm>
                <a:off x="6663137" y="2114402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FC538AD9-431C-1658-224A-1614E0ACF349}"/>
                </a:ext>
              </a:extLst>
            </p:cNvPr>
            <p:cNvGrpSpPr/>
            <p:nvPr/>
          </p:nvGrpSpPr>
          <p:grpSpPr>
            <a:xfrm>
              <a:off x="3122680" y="5539655"/>
              <a:ext cx="789710" cy="329931"/>
              <a:chOff x="6601739" y="3647627"/>
              <a:chExt cx="806214" cy="336826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9ABE2F0C-8B4B-6862-47A2-5299FB38B4E4}"/>
                  </a:ext>
                </a:extLst>
              </p:cNvPr>
              <p:cNvSpPr/>
              <p:nvPr/>
            </p:nvSpPr>
            <p:spPr>
              <a:xfrm>
                <a:off x="6601739" y="3647627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13676AE0-9596-C77D-8181-E1E695326BD0}"/>
                  </a:ext>
                </a:extLst>
              </p:cNvPr>
              <p:cNvSpPr/>
              <p:nvPr/>
            </p:nvSpPr>
            <p:spPr>
              <a:xfrm>
                <a:off x="6663137" y="3667461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3A2EDC9C-E719-0994-B7A7-6F3CA85628DA}"/>
                </a:ext>
              </a:extLst>
            </p:cNvPr>
            <p:cNvCxnSpPr>
              <a:cxnSpLocks/>
              <a:endCxn id="226" idx="0"/>
            </p:cNvCxnSpPr>
            <p:nvPr/>
          </p:nvCxnSpPr>
          <p:spPr>
            <a:xfrm>
              <a:off x="3513614" y="2705868"/>
              <a:ext cx="7841" cy="132000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D9F9E33F-1BB2-B556-B33E-8B931722788E}"/>
                </a:ext>
              </a:extLst>
            </p:cNvPr>
            <p:cNvGrpSpPr/>
            <p:nvPr/>
          </p:nvGrpSpPr>
          <p:grpSpPr>
            <a:xfrm>
              <a:off x="3118760" y="2338549"/>
              <a:ext cx="789710" cy="343596"/>
              <a:chOff x="6593735" y="391812"/>
              <a:chExt cx="806214" cy="350777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4CB5DAA5-4E62-BC8B-3169-4434708500DC}"/>
                  </a:ext>
                </a:extLst>
              </p:cNvPr>
              <p:cNvSpPr/>
              <p:nvPr/>
            </p:nvSpPr>
            <p:spPr>
              <a:xfrm>
                <a:off x="6593735" y="391812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1E45B2B9-DBEE-924A-C41D-ABF4A8488395}"/>
                  </a:ext>
                </a:extLst>
              </p:cNvPr>
              <p:cNvSpPr/>
              <p:nvPr/>
            </p:nvSpPr>
            <p:spPr>
              <a:xfrm>
                <a:off x="6659135" y="425597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19D7022D-C563-C3B5-FD60-4C5417878F18}"/>
                </a:ext>
              </a:extLst>
            </p:cNvPr>
            <p:cNvCxnSpPr>
              <a:cxnSpLocks/>
              <a:stCxn id="219" idx="0"/>
              <a:endCxn id="224" idx="4"/>
            </p:cNvCxnSpPr>
            <p:nvPr/>
          </p:nvCxnSpPr>
          <p:spPr>
            <a:xfrm flipH="1" flipV="1">
              <a:off x="3517535" y="5869586"/>
              <a:ext cx="1" cy="235399"/>
            </a:xfrm>
            <a:prstGeom prst="straightConnector1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BE30CD80-51EE-8EAF-6B80-09C57BC2C6DD}"/>
                </a:ext>
              </a:extLst>
            </p:cNvPr>
            <p:cNvGrpSpPr/>
            <p:nvPr/>
          </p:nvGrpSpPr>
          <p:grpSpPr>
            <a:xfrm>
              <a:off x="3122680" y="6104985"/>
              <a:ext cx="789710" cy="387890"/>
              <a:chOff x="4418041" y="4432373"/>
              <a:chExt cx="806214" cy="451654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384160B0-C4EC-B1F6-AA24-F7A507D5D6C8}"/>
                  </a:ext>
                </a:extLst>
              </p:cNvPr>
              <p:cNvSpPr/>
              <p:nvPr/>
            </p:nvSpPr>
            <p:spPr>
              <a:xfrm>
                <a:off x="4577101" y="4432373"/>
                <a:ext cx="488095" cy="4516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1388EA0C-D246-9128-103B-7A79662DE82A}"/>
                  </a:ext>
                </a:extLst>
              </p:cNvPr>
              <p:cNvSpPr/>
              <p:nvPr/>
            </p:nvSpPr>
            <p:spPr>
              <a:xfrm>
                <a:off x="4418041" y="4499704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48DBF2C1-AF60-DECC-A50C-101018117308}"/>
                </a:ext>
              </a:extLst>
            </p:cNvPr>
            <p:cNvCxnSpPr>
              <a:cxnSpLocks/>
              <a:stCxn id="218" idx="4"/>
              <a:endCxn id="216" idx="0"/>
            </p:cNvCxnSpPr>
            <p:nvPr/>
          </p:nvCxnSpPr>
          <p:spPr>
            <a:xfrm flipH="1">
              <a:off x="1236975" y="4336378"/>
              <a:ext cx="3920" cy="1222705"/>
            </a:xfrm>
            <a:prstGeom prst="straightConnector1">
              <a:avLst/>
            </a:prstGeom>
            <a:ln w="95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398E15C-3F30-2D93-E4E8-96FAB8CDAF66}"/>
                </a:ext>
              </a:extLst>
            </p:cNvPr>
            <p:cNvGrpSpPr/>
            <p:nvPr/>
          </p:nvGrpSpPr>
          <p:grpSpPr>
            <a:xfrm>
              <a:off x="902261" y="4003686"/>
              <a:ext cx="673348" cy="332692"/>
              <a:chOff x="6659135" y="2091749"/>
              <a:chExt cx="687420" cy="339645"/>
            </a:xfrm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F14602F4-C36A-467E-B1B4-3EBFC844A32A}"/>
                  </a:ext>
                </a:extLst>
              </p:cNvPr>
              <p:cNvSpPr/>
              <p:nvPr/>
            </p:nvSpPr>
            <p:spPr>
              <a:xfrm>
                <a:off x="6659135" y="2091749"/>
                <a:ext cx="683418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t-2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3997D97F-B4BE-AAF9-02A9-4ED0BA36A9C8}"/>
                  </a:ext>
                </a:extLst>
              </p:cNvPr>
              <p:cNvSpPr/>
              <p:nvPr/>
            </p:nvSpPr>
            <p:spPr>
              <a:xfrm>
                <a:off x="6663137" y="2114402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06FED2BE-13AB-D6DD-0B54-10719A06957A}"/>
                </a:ext>
              </a:extLst>
            </p:cNvPr>
            <p:cNvGrpSpPr/>
            <p:nvPr/>
          </p:nvGrpSpPr>
          <p:grpSpPr>
            <a:xfrm>
              <a:off x="842120" y="5539655"/>
              <a:ext cx="789710" cy="329931"/>
              <a:chOff x="6601739" y="3647627"/>
              <a:chExt cx="806214" cy="336826"/>
            </a:xfrm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E462A5B-B182-25BA-E1F1-1EBBE988FD54}"/>
                  </a:ext>
                </a:extLst>
              </p:cNvPr>
              <p:cNvSpPr/>
              <p:nvPr/>
            </p:nvSpPr>
            <p:spPr>
              <a:xfrm>
                <a:off x="6601739" y="3647627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t-2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0F8C8529-85EF-349B-65EE-691C4BEF075B}"/>
                  </a:ext>
                </a:extLst>
              </p:cNvPr>
              <p:cNvSpPr/>
              <p:nvPr/>
            </p:nvSpPr>
            <p:spPr>
              <a:xfrm>
                <a:off x="6663137" y="3667461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E307D88C-A19B-9C8D-DE25-A10108BD921B}"/>
                </a:ext>
              </a:extLst>
            </p:cNvPr>
            <p:cNvCxnSpPr>
              <a:cxnSpLocks/>
              <a:endCxn id="218" idx="0"/>
            </p:cNvCxnSpPr>
            <p:nvPr/>
          </p:nvCxnSpPr>
          <p:spPr>
            <a:xfrm>
              <a:off x="1233055" y="2705868"/>
              <a:ext cx="7841" cy="1320007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9D819BB8-38FD-A23D-5BAE-6F3D543B7B0A}"/>
                </a:ext>
              </a:extLst>
            </p:cNvPr>
            <p:cNvGrpSpPr/>
            <p:nvPr/>
          </p:nvGrpSpPr>
          <p:grpSpPr>
            <a:xfrm>
              <a:off x="838200" y="2338549"/>
              <a:ext cx="789710" cy="343596"/>
              <a:chOff x="6593735" y="391812"/>
              <a:chExt cx="806214" cy="350777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9D8F6D8F-6181-5936-C867-5F02ACF3EFF3}"/>
                  </a:ext>
                </a:extLst>
              </p:cNvPr>
              <p:cNvSpPr/>
              <p:nvPr/>
            </p:nvSpPr>
            <p:spPr>
              <a:xfrm>
                <a:off x="6593735" y="391812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t-2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099BF46-E26E-DACC-055E-037EA1ED6CC3}"/>
                  </a:ext>
                </a:extLst>
              </p:cNvPr>
              <p:cNvSpPr/>
              <p:nvPr/>
            </p:nvSpPr>
            <p:spPr>
              <a:xfrm>
                <a:off x="6659135" y="425597"/>
                <a:ext cx="683418" cy="3169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D82126AE-22BD-BF08-FF0C-9BD06802FDF6}"/>
                </a:ext>
              </a:extLst>
            </p:cNvPr>
            <p:cNvCxnSpPr>
              <a:cxnSpLocks/>
              <a:stCxn id="211" idx="0"/>
              <a:endCxn id="216" idx="4"/>
            </p:cNvCxnSpPr>
            <p:nvPr/>
          </p:nvCxnSpPr>
          <p:spPr>
            <a:xfrm flipH="1" flipV="1">
              <a:off x="1236975" y="5869586"/>
              <a:ext cx="1" cy="235399"/>
            </a:xfrm>
            <a:prstGeom prst="straightConnector1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F5DBB3D5-4B68-5E36-AC56-2F5DE7E69664}"/>
                </a:ext>
              </a:extLst>
            </p:cNvPr>
            <p:cNvGrpSpPr/>
            <p:nvPr/>
          </p:nvGrpSpPr>
          <p:grpSpPr>
            <a:xfrm>
              <a:off x="842120" y="6104985"/>
              <a:ext cx="789710" cy="387890"/>
              <a:chOff x="4418041" y="4432373"/>
              <a:chExt cx="806214" cy="451654"/>
            </a:xfrm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B5DAC06D-A556-C0EC-5B11-65CD699E690F}"/>
                  </a:ext>
                </a:extLst>
              </p:cNvPr>
              <p:cNvSpPr/>
              <p:nvPr/>
            </p:nvSpPr>
            <p:spPr>
              <a:xfrm>
                <a:off x="4577101" y="4432373"/>
                <a:ext cx="488095" cy="4516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DAE66514-E448-0EAA-1D47-48C920743DED}"/>
                  </a:ext>
                </a:extLst>
              </p:cNvPr>
              <p:cNvSpPr/>
              <p:nvPr/>
            </p:nvSpPr>
            <p:spPr>
              <a:xfrm>
                <a:off x="4418041" y="4499704"/>
                <a:ext cx="806214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de-DE" sz="160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t-2</a:t>
                </a:r>
                <a:endParaRPr lang="en-US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C1102604-297A-6067-DF97-F78BFA42A70C}"/>
                </a:ext>
              </a:extLst>
            </p:cNvPr>
            <p:cNvCxnSpPr>
              <a:cxnSpLocks/>
            </p:cNvCxnSpPr>
            <p:nvPr/>
          </p:nvCxnSpPr>
          <p:spPr>
            <a:xfrm>
              <a:off x="3756587" y="6298931"/>
              <a:ext cx="1802457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2C5C4A2F-626C-343C-A931-0D700B1DE78E}"/>
                </a:ext>
              </a:extLst>
            </p:cNvPr>
            <p:cNvCxnSpPr>
              <a:cxnSpLocks/>
            </p:cNvCxnSpPr>
            <p:nvPr/>
          </p:nvCxnSpPr>
          <p:spPr>
            <a:xfrm>
              <a:off x="1476027" y="6298931"/>
              <a:ext cx="1802456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or: Curved 202">
              <a:extLst>
                <a:ext uri="{FF2B5EF4-FFF2-40B4-BE49-F238E27FC236}">
                  <a16:creationId xmlns:a16="http://schemas.microsoft.com/office/drawing/2014/main" id="{6A2336B1-1196-96AA-5F8E-342D640F7E3C}"/>
                </a:ext>
              </a:extLst>
            </p:cNvPr>
            <p:cNvCxnSpPr>
              <a:cxnSpLocks/>
              <a:stCxn id="224" idx="6"/>
              <a:endCxn id="226" idx="6"/>
            </p:cNvCxnSpPr>
            <p:nvPr/>
          </p:nvCxnSpPr>
          <p:spPr>
            <a:xfrm flipV="1">
              <a:off x="3852249" y="4181127"/>
              <a:ext cx="3920" cy="1533208"/>
            </a:xfrm>
            <a:prstGeom prst="curvedConnector3">
              <a:avLst>
                <a:gd name="adj1" fmla="val 5931633"/>
              </a:avLst>
            </a:prstGeom>
            <a:ln w="952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or: Curved 203">
              <a:extLst>
                <a:ext uri="{FF2B5EF4-FFF2-40B4-BE49-F238E27FC236}">
                  <a16:creationId xmlns:a16="http://schemas.microsoft.com/office/drawing/2014/main" id="{406201B7-061E-F0CE-CBCC-2AC1D24C2F0C}"/>
                </a:ext>
              </a:extLst>
            </p:cNvPr>
            <p:cNvCxnSpPr>
              <a:cxnSpLocks/>
              <a:stCxn id="216" idx="6"/>
              <a:endCxn id="218" idx="6"/>
            </p:cNvCxnSpPr>
            <p:nvPr/>
          </p:nvCxnSpPr>
          <p:spPr>
            <a:xfrm flipV="1">
              <a:off x="1571689" y="4181127"/>
              <a:ext cx="3920" cy="1533208"/>
            </a:xfrm>
            <a:prstGeom prst="curvedConnector3">
              <a:avLst>
                <a:gd name="adj1" fmla="val 5931633"/>
              </a:avLst>
            </a:prstGeom>
            <a:ln w="952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3CF8C1B9-7FBE-B0ED-BB45-D26D4A41CDBD}"/>
                </a:ext>
              </a:extLst>
            </p:cNvPr>
            <p:cNvCxnSpPr>
              <a:cxnSpLocks/>
              <a:stCxn id="226" idx="5"/>
              <a:endCxn id="232" idx="1"/>
            </p:cNvCxnSpPr>
            <p:nvPr/>
          </p:nvCxnSpPr>
          <p:spPr>
            <a:xfrm>
              <a:off x="3758134" y="4290905"/>
              <a:ext cx="1803282" cy="1313651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588302B-E4BD-6A80-1EFE-9CED4826EDA2}"/>
                </a:ext>
              </a:extLst>
            </p:cNvPr>
            <p:cNvCxnSpPr>
              <a:cxnSpLocks/>
              <a:stCxn id="226" idx="6"/>
            </p:cNvCxnSpPr>
            <p:nvPr/>
          </p:nvCxnSpPr>
          <p:spPr>
            <a:xfrm>
              <a:off x="3856169" y="4181127"/>
              <a:ext cx="1605253" cy="27822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079F984A-1968-8432-BD98-2B69510F75A4}"/>
                </a:ext>
              </a:extLst>
            </p:cNvPr>
            <p:cNvCxnSpPr>
              <a:cxnSpLocks/>
            </p:cNvCxnSpPr>
            <p:nvPr/>
          </p:nvCxnSpPr>
          <p:spPr>
            <a:xfrm>
              <a:off x="3852248" y="2526894"/>
              <a:ext cx="161113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56BB139E-8BB2-9EE9-C39E-4545930CE601}"/>
                </a:ext>
              </a:extLst>
            </p:cNvPr>
            <p:cNvCxnSpPr>
              <a:cxnSpLocks/>
            </p:cNvCxnSpPr>
            <p:nvPr/>
          </p:nvCxnSpPr>
          <p:spPr>
            <a:xfrm>
              <a:off x="1571689" y="2526894"/>
              <a:ext cx="161113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084C16B9-5061-E769-500D-CE360988C6FD}"/>
                </a:ext>
              </a:extLst>
            </p:cNvPr>
            <p:cNvCxnSpPr>
              <a:cxnSpLocks/>
              <a:stCxn id="218" idx="5"/>
              <a:endCxn id="224" idx="1"/>
            </p:cNvCxnSpPr>
            <p:nvPr/>
          </p:nvCxnSpPr>
          <p:spPr>
            <a:xfrm>
              <a:off x="1477574" y="4290905"/>
              <a:ext cx="1803282" cy="1313651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8E59D7D8-84B7-F172-929C-D84B24553BB6}"/>
                </a:ext>
              </a:extLst>
            </p:cNvPr>
            <p:cNvCxnSpPr>
              <a:cxnSpLocks/>
            </p:cNvCxnSpPr>
            <p:nvPr/>
          </p:nvCxnSpPr>
          <p:spPr>
            <a:xfrm>
              <a:off x="1593514" y="4126805"/>
              <a:ext cx="1605253" cy="27822"/>
            </a:xfrm>
            <a:prstGeom prst="straightConnector1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0F0C1381-18BF-0E30-1DE1-0739C0040553}"/>
              </a:ext>
            </a:extLst>
          </p:cNvPr>
          <p:cNvGrpSpPr/>
          <p:nvPr/>
        </p:nvGrpSpPr>
        <p:grpSpPr>
          <a:xfrm>
            <a:off x="9482592" y="4717855"/>
            <a:ext cx="731208" cy="307112"/>
            <a:chOff x="4418041" y="4432373"/>
            <a:chExt cx="806214" cy="451654"/>
          </a:xfrm>
        </p:grpSpPr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97E05B17-C5E0-DE2D-16E4-580932D5F680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2EE64517-B621-A948-3FC1-4928492DFE20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D1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CA804C6-715A-B522-13D1-BE2611B36510}"/>
              </a:ext>
            </a:extLst>
          </p:cNvPr>
          <p:cNvGrpSpPr/>
          <p:nvPr/>
        </p:nvGrpSpPr>
        <p:grpSpPr>
          <a:xfrm>
            <a:off x="7789863" y="4717855"/>
            <a:ext cx="731208" cy="307112"/>
            <a:chOff x="4418041" y="4432373"/>
            <a:chExt cx="806214" cy="451654"/>
          </a:xfrm>
        </p:grpSpPr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B682056A-72DC-81A4-9B6E-113486538DF8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7690A325-9F38-95CD-6465-3605C55183DA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D1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B94FA05C-4F10-5E9A-BB7B-711965B8E7AF}"/>
              </a:ext>
            </a:extLst>
          </p:cNvPr>
          <p:cNvGrpSpPr/>
          <p:nvPr/>
        </p:nvGrpSpPr>
        <p:grpSpPr>
          <a:xfrm>
            <a:off x="6503534" y="4717855"/>
            <a:ext cx="731208" cy="307112"/>
            <a:chOff x="4418041" y="4432373"/>
            <a:chExt cx="806214" cy="451654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A020A1E8-9D74-810A-09BA-A48A0B7C06D8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55867ABE-EDF0-8D81-3BE2-71D1D51B006D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D1</a:t>
              </a:r>
              <a:r>
                <a:rPr lang="de-DE" sz="160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sz="1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AE0C27C3-B39F-8031-24A8-3D45206693A2}"/>
              </a:ext>
            </a:extLst>
          </p:cNvPr>
          <p:cNvCxnSpPr>
            <a:cxnSpLocks/>
            <a:stCxn id="248" idx="3"/>
            <a:endCxn id="245" idx="1"/>
          </p:cNvCxnSpPr>
          <p:nvPr/>
        </p:nvCxnSpPr>
        <p:spPr>
          <a:xfrm>
            <a:off x="8376810" y="4871411"/>
            <a:ext cx="1250044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9D07DAE0-16E9-ACC0-E5CD-07737AECAE42}"/>
              </a:ext>
            </a:extLst>
          </p:cNvPr>
          <p:cNvCxnSpPr>
            <a:cxnSpLocks/>
            <a:stCxn id="251" idx="3"/>
            <a:endCxn id="248" idx="1"/>
          </p:cNvCxnSpPr>
          <p:nvPr/>
        </p:nvCxnSpPr>
        <p:spPr>
          <a:xfrm>
            <a:off x="7090481" y="4871411"/>
            <a:ext cx="843644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C4853104-0963-8C06-10EC-589DDAB05389}"/>
              </a:ext>
            </a:extLst>
          </p:cNvPr>
          <p:cNvCxnSpPr>
            <a:cxnSpLocks/>
            <a:stCxn id="251" idx="2"/>
            <a:endCxn id="101" idx="0"/>
          </p:cNvCxnSpPr>
          <p:nvPr/>
        </p:nvCxnSpPr>
        <p:spPr>
          <a:xfrm>
            <a:off x="6869139" y="5024967"/>
            <a:ext cx="2909" cy="15179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3332A4C3-8AB7-2C3F-8165-7E102E41C426}"/>
              </a:ext>
            </a:extLst>
          </p:cNvPr>
          <p:cNvCxnSpPr>
            <a:cxnSpLocks/>
            <a:stCxn id="248" idx="2"/>
            <a:endCxn id="167" idx="0"/>
          </p:cNvCxnSpPr>
          <p:nvPr/>
        </p:nvCxnSpPr>
        <p:spPr>
          <a:xfrm>
            <a:off x="8155468" y="5024967"/>
            <a:ext cx="409309" cy="16717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D315F3C9-93CF-1639-D3E0-D29D98DF8BC3}"/>
              </a:ext>
            </a:extLst>
          </p:cNvPr>
          <p:cNvCxnSpPr>
            <a:cxnSpLocks/>
            <a:stCxn id="245" idx="2"/>
            <a:endCxn id="175" idx="0"/>
          </p:cNvCxnSpPr>
          <p:nvPr/>
        </p:nvCxnSpPr>
        <p:spPr>
          <a:xfrm>
            <a:off x="9848197" y="5024967"/>
            <a:ext cx="409309" cy="16717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ectangle 278">
            <a:extLst>
              <a:ext uri="{FF2B5EF4-FFF2-40B4-BE49-F238E27FC236}">
                <a16:creationId xmlns:a16="http://schemas.microsoft.com/office/drawing/2014/main" id="{39FC34AA-BE7B-10A6-F8B6-918788491E3E}"/>
              </a:ext>
            </a:extLst>
          </p:cNvPr>
          <p:cNvSpPr/>
          <p:nvPr/>
        </p:nvSpPr>
        <p:spPr>
          <a:xfrm rot="20185277">
            <a:off x="9948924" y="5834112"/>
            <a:ext cx="2201716" cy="690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</a:rPr>
              <a:t>check </a:t>
            </a:r>
            <a:r>
              <a:rPr lang="de-DE" sz="1400" err="1">
                <a:solidFill>
                  <a:schemeClr val="tx1"/>
                </a:solidFill>
              </a:rPr>
              <a:t>if</a:t>
            </a:r>
            <a:r>
              <a:rPr lang="de-DE" sz="1400">
                <a:solidFill>
                  <a:schemeClr val="tx1"/>
                </a:solidFill>
              </a:rPr>
              <a:t> all </a:t>
            </a:r>
            <a:r>
              <a:rPr lang="de-DE" sz="1400" err="1">
                <a:solidFill>
                  <a:schemeClr val="tx1"/>
                </a:solidFill>
              </a:rPr>
              <a:t>edges</a:t>
            </a:r>
            <a:r>
              <a:rPr lang="de-DE" sz="1400">
                <a:solidFill>
                  <a:schemeClr val="tx1"/>
                </a:solidFill>
              </a:rPr>
              <a:t> end at </a:t>
            </a:r>
            <a:r>
              <a:rPr lang="de-DE" sz="1400" err="1">
                <a:solidFill>
                  <a:schemeClr val="tx1"/>
                </a:solidFill>
              </a:rPr>
              <a:t>correct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nodes</a:t>
            </a:r>
            <a:r>
              <a:rPr lang="de-DE" sz="1400">
                <a:solidFill>
                  <a:schemeClr val="tx1"/>
                </a:solidFill>
              </a:rPr>
              <a:t>, </a:t>
            </a:r>
            <a:r>
              <a:rPr lang="de-DE" sz="1400" err="1">
                <a:solidFill>
                  <a:schemeClr val="tx1"/>
                </a:solidFill>
              </a:rPr>
              <a:t>particularly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yellow</a:t>
            </a:r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xt Placeholder 2">
                <a:extLst>
                  <a:ext uri="{FF2B5EF4-FFF2-40B4-BE49-F238E27FC236}">
                    <a16:creationId xmlns:a16="http://schemas.microsoft.com/office/drawing/2014/main" id="{3E7A165B-54C1-02A7-7980-90AA4BDE7F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44790" y="2605088"/>
                <a:ext cx="4798410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Demand: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𝑜𝑤𝑛</m:t>
                        </m:r>
                      </m:sup>
                    </m:sSup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de-DE" sz="1400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de-DE" sz="1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1" name="Text Placeholder 2">
                <a:extLst>
                  <a:ext uri="{FF2B5EF4-FFF2-40B4-BE49-F238E27FC236}">
                    <a16:creationId xmlns:a16="http://schemas.microsoft.com/office/drawing/2014/main" id="{3E7A165B-54C1-02A7-7980-90AA4BDE7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790" y="2605088"/>
                <a:ext cx="4798410" cy="823912"/>
              </a:xfrm>
              <a:prstGeom prst="rect">
                <a:avLst/>
              </a:prstGeom>
              <a:blipFill>
                <a:blip r:embed="rId2"/>
                <a:stretch>
                  <a:fillRect l="-38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Text Placeholder 2">
                <a:extLst>
                  <a:ext uri="{FF2B5EF4-FFF2-40B4-BE49-F238E27FC236}">
                    <a16:creationId xmlns:a16="http://schemas.microsoft.com/office/drawing/2014/main" id="{7C9593B2-7F3B-C17B-AAE4-A7B7FA6FD9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7806" y="3154315"/>
                <a:ext cx="5157787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80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1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800" b="0" i="0" dirty="0" smtClean="0"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de-DE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1800" b="0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18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2" name="Text Placeholder 2">
                <a:extLst>
                  <a:ext uri="{FF2B5EF4-FFF2-40B4-BE49-F238E27FC236}">
                    <a16:creationId xmlns:a16="http://schemas.microsoft.com/office/drawing/2014/main" id="{7C9593B2-7F3B-C17B-AAE4-A7B7FA6FD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806" y="3154315"/>
                <a:ext cx="5157787" cy="823912"/>
              </a:xfrm>
              <a:prstGeom prst="rect">
                <a:avLst/>
              </a:prstGeom>
              <a:blipFill>
                <a:blip r:embed="rId3"/>
                <a:stretch>
                  <a:fillRect l="-1064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B3C31C80-3A35-7CA1-CC17-1B3E569FE873}"/>
                  </a:ext>
                </a:extLst>
              </p:cNvPr>
              <p:cNvSpPr txBox="1"/>
              <p:nvPr/>
            </p:nvSpPr>
            <p:spPr>
              <a:xfrm>
                <a:off x="7175498" y="4014778"/>
                <a:ext cx="8911770" cy="278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</m:oMath>
                  </m:oMathPara>
                </a14:m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B3C31C80-3A35-7CA1-CC17-1B3E569FE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498" y="4014778"/>
                <a:ext cx="8911770" cy="278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0E6FA-BCDD-87C7-B63B-8BFC72ABA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727DD-918C-6D76-5240-4642E102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689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3F2A-F8F3-26E7-3C5B-8BA7B6DF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DAG @ equilibrium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175B56-E4A2-0BAB-921A-B2621C007A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25468"/>
            <a:ext cx="10515600" cy="4751495"/>
          </a:xfrm>
        </p:spPr>
        <p:txBody>
          <a:bodyPr/>
          <a:lstStyle/>
          <a:p>
            <a:r>
              <a:rPr lang="en-US" sz="1800" noProof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16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fact, it is not immediately obvious to me how one would capture supply and demand models in a DAG. [... A graph] capturing the simultaneity by having arrows go from prices to quantities and back [...] does not [...] really capture what is going on. It is not the case that there is an effect of prices on quantities [in equilibrium] that corresponds to the demand function and an effect from quantities to prices that captures supply. Rather, [...] the </a:t>
            </a:r>
            <a:r>
              <a:rPr lang="en-US" sz="1600" b="1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 and supply functions are the primitives</a:t>
            </a:r>
            <a:r>
              <a:rPr lang="en-US" sz="16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Together they determine both equilibrium prices and quantities. The identification comes from the presence of observed demand and supply shifters. [...] It would also be helpful if the DAG researchers engaged more fully with such models where equilibrium plays a central role." (</a:t>
            </a:r>
            <a:r>
              <a:rPr lang="en-US" sz="1600" noProof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Imbens</a:t>
            </a:r>
            <a:r>
              <a:rPr lang="en-US" sz="1600" noProof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2020, p. 1162-1163) </a:t>
            </a:r>
            <a:endParaRPr lang="en-US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24F290-86F3-CA40-7632-DE2FCF46DCAB}"/>
              </a:ext>
            </a:extLst>
          </p:cNvPr>
          <p:cNvGrpSpPr/>
          <p:nvPr/>
        </p:nvGrpSpPr>
        <p:grpSpPr>
          <a:xfrm>
            <a:off x="387914" y="4135927"/>
            <a:ext cx="3660802" cy="1179286"/>
            <a:chOff x="6774325" y="2748247"/>
            <a:chExt cx="3660802" cy="11792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43144A-23F1-3BB0-1540-C6DC50B08AD1}"/>
                </a:ext>
              </a:extLst>
            </p:cNvPr>
            <p:cNvSpPr/>
            <p:nvPr/>
          </p:nvSpPr>
          <p:spPr>
            <a:xfrm>
              <a:off x="7798004" y="332610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0895636-E471-3BA7-94AD-F10FB879DEC6}"/>
                </a:ext>
              </a:extLst>
            </p:cNvPr>
            <p:cNvSpPr/>
            <p:nvPr/>
          </p:nvSpPr>
          <p:spPr>
            <a:xfrm>
              <a:off x="9304918" y="332610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516283-5017-8668-40EB-39396696B86E}"/>
                </a:ext>
              </a:extLst>
            </p:cNvPr>
            <p:cNvSpPr/>
            <p:nvPr/>
          </p:nvSpPr>
          <p:spPr>
            <a:xfrm>
              <a:off x="7629524" y="2960073"/>
              <a:ext cx="306261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EFA8C2-0691-D514-683B-958F86F3CC15}"/>
                </a:ext>
              </a:extLst>
            </p:cNvPr>
            <p:cNvSpPr/>
            <p:nvPr/>
          </p:nvSpPr>
          <p:spPr>
            <a:xfrm>
              <a:off x="9262006" y="2960073"/>
              <a:ext cx="306261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585AB529-B090-9D67-2818-69A25A95DE1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02798" y="2684844"/>
              <a:ext cx="12700" cy="1506914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266CADE6-BE55-9F51-4249-234D12973C9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602798" y="2565504"/>
              <a:ext cx="12700" cy="1506914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749C86-1CEF-56F9-36D5-4A605DC36388}"/>
                </a:ext>
              </a:extLst>
            </p:cNvPr>
            <p:cNvGrpSpPr/>
            <p:nvPr/>
          </p:nvGrpSpPr>
          <p:grpSpPr>
            <a:xfrm>
              <a:off x="7271887" y="3326104"/>
              <a:ext cx="516591" cy="102673"/>
              <a:chOff x="7281413" y="3326104"/>
              <a:chExt cx="516591" cy="102673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F080034-2D3F-7C52-D945-FF9560F0B493}"/>
                  </a:ext>
                </a:extLst>
              </p:cNvPr>
              <p:cNvCxnSpPr>
                <a:cxnSpLocks/>
                <a:stCxn id="22" idx="6"/>
                <a:endCxn id="7" idx="2"/>
              </p:cNvCxnSpPr>
              <p:nvPr/>
            </p:nvCxnSpPr>
            <p:spPr>
              <a:xfrm>
                <a:off x="7384086" y="3377441"/>
                <a:ext cx="41391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2D061DC-2816-C0C1-7BB9-8D7512D4EDE6}"/>
                  </a:ext>
                </a:extLst>
              </p:cNvPr>
              <p:cNvSpPr/>
              <p:nvPr/>
            </p:nvSpPr>
            <p:spPr>
              <a:xfrm>
                <a:off x="7281413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92A60B4-CCAE-C306-D035-879AFD82F58C}"/>
                </a:ext>
              </a:extLst>
            </p:cNvPr>
            <p:cNvGrpSpPr/>
            <p:nvPr/>
          </p:nvGrpSpPr>
          <p:grpSpPr>
            <a:xfrm rot="10800000">
              <a:off x="9417984" y="3326104"/>
              <a:ext cx="516591" cy="102673"/>
              <a:chOff x="7281413" y="3326104"/>
              <a:chExt cx="516591" cy="102673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89E7434-852D-CC58-BC9D-67AEB05E1765}"/>
                  </a:ext>
                </a:extLst>
              </p:cNvPr>
              <p:cNvCxnSpPr>
                <a:cxnSpLocks/>
                <a:stCxn id="20" idx="6"/>
              </p:cNvCxnSpPr>
              <p:nvPr/>
            </p:nvCxnSpPr>
            <p:spPr>
              <a:xfrm>
                <a:off x="7384086" y="3377441"/>
                <a:ext cx="41391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CF0F7A8-F6B2-3BFF-3670-B937EC82BC19}"/>
                  </a:ext>
                </a:extLst>
              </p:cNvPr>
              <p:cNvSpPr/>
              <p:nvPr/>
            </p:nvSpPr>
            <p:spPr>
              <a:xfrm>
                <a:off x="7281413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043B6B-AB2C-CD88-2DFD-004C7BE929D7}"/>
                </a:ext>
              </a:extLst>
            </p:cNvPr>
            <p:cNvSpPr/>
            <p:nvPr/>
          </p:nvSpPr>
          <p:spPr>
            <a:xfrm>
              <a:off x="8232419" y="2748247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demand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FFF42-B934-D920-0A37-BFDD7EEB5733}"/>
                </a:ext>
              </a:extLst>
            </p:cNvPr>
            <p:cNvSpPr/>
            <p:nvPr/>
          </p:nvSpPr>
          <p:spPr>
            <a:xfrm>
              <a:off x="8232419" y="3641963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supply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7AC787-DE06-5C09-A9A9-8673C7B0CBB5}"/>
                </a:ext>
              </a:extLst>
            </p:cNvPr>
            <p:cNvSpPr/>
            <p:nvPr/>
          </p:nvSpPr>
          <p:spPr>
            <a:xfrm>
              <a:off x="6774325" y="3224732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0CD4E-8C86-F960-9A3A-AAC45C7B7CE2}"/>
                </a:ext>
              </a:extLst>
            </p:cNvPr>
            <p:cNvSpPr/>
            <p:nvPr/>
          </p:nvSpPr>
          <p:spPr>
            <a:xfrm>
              <a:off x="9681670" y="3224732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45A59C-F3C7-333E-DD31-DD2F7730E713}"/>
              </a:ext>
            </a:extLst>
          </p:cNvPr>
          <p:cNvGrpSpPr/>
          <p:nvPr/>
        </p:nvGrpSpPr>
        <p:grpSpPr>
          <a:xfrm>
            <a:off x="3873030" y="4072069"/>
            <a:ext cx="3660802" cy="1386102"/>
            <a:chOff x="6916304" y="5050588"/>
            <a:chExt cx="366080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0E021DC-9992-F5A8-C208-166DF4A303D8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0E021DC-9992-F5A8-C208-166DF4A303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CA834AB-1F61-76AF-66A9-3CEB746E054A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114D88-8FB1-CF67-13D4-102D77383661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E703E555-7656-9CD3-E2CA-26D174B05B53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E703E555-7656-9CD3-E2CA-26D174B05B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 l="-1111"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5DC605F-9355-BBD8-2C28-ABA58A7A9083}"/>
                </a:ext>
              </a:extLst>
            </p:cNvPr>
            <p:cNvCxnSpPr>
              <a:cxnSpLocks/>
              <a:stCxn id="29" idx="6"/>
              <a:endCxn id="25" idx="2"/>
            </p:cNvCxnSpPr>
            <p:nvPr/>
          </p:nvCxnSpPr>
          <p:spPr>
            <a:xfrm>
              <a:off x="7516539" y="5755365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8612D51-288A-427D-CA9F-049A2C8E07F7}"/>
                </a:ext>
              </a:extLst>
            </p:cNvPr>
            <p:cNvSpPr/>
            <p:nvPr/>
          </p:nvSpPr>
          <p:spPr>
            <a:xfrm>
              <a:off x="7413866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3450940-6A0D-79E4-88ED-88740DC84E8F}"/>
                </a:ext>
              </a:extLst>
            </p:cNvPr>
            <p:cNvCxnSpPr>
              <a:cxnSpLocks/>
              <a:stCxn id="31" idx="6"/>
            </p:cNvCxnSpPr>
            <p:nvPr/>
          </p:nvCxnSpPr>
          <p:spPr>
            <a:xfrm rot="10800000">
              <a:off x="9559963" y="5755364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1A72EA7-E16F-CF4F-6968-D97CD2433129}"/>
                </a:ext>
              </a:extLst>
            </p:cNvPr>
            <p:cNvSpPr/>
            <p:nvPr/>
          </p:nvSpPr>
          <p:spPr>
            <a:xfrm rot="10800000">
              <a:off x="9973881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38147BB-E657-F983-A83A-BB218D92F278}"/>
                </a:ext>
              </a:extLst>
            </p:cNvPr>
            <p:cNvSpPr/>
            <p:nvPr/>
          </p:nvSpPr>
          <p:spPr>
            <a:xfrm>
              <a:off x="6916304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F3D8154-089D-CA8F-54CA-3429F6BFA6F2}"/>
                </a:ext>
              </a:extLst>
            </p:cNvPr>
            <p:cNvSpPr/>
            <p:nvPr/>
          </p:nvSpPr>
          <p:spPr>
            <a:xfrm>
              <a:off x="9823649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EAC2EAD-7805-5920-C349-4659136CC3A5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EAC2EAD-7805-5920-C349-4659136CC3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82D1B75-BE55-910F-2232-FD814561C227}"/>
                </a:ext>
              </a:extLst>
            </p:cNvPr>
            <p:cNvCxnSpPr>
              <a:cxnSpLocks/>
              <a:stCxn id="38" idx="2"/>
              <a:endCxn id="25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1613B7E-27C5-7131-2722-D131655EAC6C}"/>
                </a:ext>
              </a:extLst>
            </p:cNvPr>
            <p:cNvCxnSpPr>
              <a:cxnSpLocks/>
              <a:stCxn id="38" idx="6"/>
              <a:endCxn id="26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2F4B70A-AAF7-EDB3-AF19-F9ECF0041E06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2F4B70A-AAF7-EDB3-AF19-F9ECF0041E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E50963-560E-C247-B49D-F338822C5F55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7CFA3DC-C03B-4994-A779-83C159A2D5CA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0AEEE52-A3A4-8771-24CB-547F3ECFFE99}"/>
                </a:ext>
              </a:extLst>
            </p:cNvPr>
            <p:cNvCxnSpPr>
              <a:cxnSpLocks/>
              <a:stCxn id="39" idx="2"/>
              <a:endCxn id="26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5819828-551D-D1EB-7B39-A99E221461A4}"/>
                </a:ext>
              </a:extLst>
            </p:cNvPr>
            <p:cNvCxnSpPr>
              <a:cxnSpLocks/>
              <a:stCxn id="39" idx="6"/>
              <a:endCxn id="25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462672B-2C98-2B1B-03D9-5C783D4AE942}"/>
                  </a:ext>
                </a:extLst>
              </p:cNvPr>
              <p:cNvSpPr/>
              <p:nvPr/>
            </p:nvSpPr>
            <p:spPr>
              <a:xfrm>
                <a:off x="8872514" y="5170741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462672B-2C98-2B1B-03D9-5C783D4AE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514" y="5170741"/>
                <a:ext cx="550913" cy="285570"/>
              </a:xfrm>
              <a:prstGeom prst="rect">
                <a:avLst/>
              </a:prstGeom>
              <a:blipFill>
                <a:blip r:embed="rId6"/>
                <a:stretch>
                  <a:fillRect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58540E3-4725-E05A-1019-DF4D3B648766}"/>
              </a:ext>
            </a:extLst>
          </p:cNvPr>
          <p:cNvCxnSpPr>
            <a:cxnSpLocks/>
            <a:stCxn id="69" idx="6"/>
          </p:cNvCxnSpPr>
          <p:nvPr/>
        </p:nvCxnSpPr>
        <p:spPr>
          <a:xfrm>
            <a:off x="8614219" y="5116634"/>
            <a:ext cx="41391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E97F24AA-1053-7F64-768E-38ADE5DFCB39}"/>
              </a:ext>
            </a:extLst>
          </p:cNvPr>
          <p:cNvSpPr/>
          <p:nvPr/>
        </p:nvSpPr>
        <p:spPr>
          <a:xfrm>
            <a:off x="8511546" y="5065297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59958E4-E9BC-B899-1A16-D1C70487D298}"/>
              </a:ext>
            </a:extLst>
          </p:cNvPr>
          <p:cNvCxnSpPr>
            <a:cxnSpLocks/>
            <a:stCxn id="71" idx="6"/>
          </p:cNvCxnSpPr>
          <p:nvPr/>
        </p:nvCxnSpPr>
        <p:spPr>
          <a:xfrm rot="10800000">
            <a:off x="9136149" y="4413062"/>
            <a:ext cx="41391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C669F826-9A5F-754C-E076-7A0396E3915D}"/>
              </a:ext>
            </a:extLst>
          </p:cNvPr>
          <p:cNvSpPr/>
          <p:nvPr/>
        </p:nvSpPr>
        <p:spPr>
          <a:xfrm rot="10800000">
            <a:off x="9550067" y="436172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5CA8B6A-F0BA-5DCC-914F-82586388D73E}"/>
                  </a:ext>
                </a:extLst>
              </p:cNvPr>
              <p:cNvSpPr/>
              <p:nvPr/>
            </p:nvSpPr>
            <p:spPr>
              <a:xfrm>
                <a:off x="8872514" y="4070209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5CA8B6A-F0BA-5DCC-914F-82586388D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514" y="4070209"/>
                <a:ext cx="550913" cy="285570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1E4DAE19-823D-3C61-A5C6-25838427DCAA}"/>
              </a:ext>
            </a:extLst>
          </p:cNvPr>
          <p:cNvSpPr/>
          <p:nvPr/>
        </p:nvSpPr>
        <p:spPr>
          <a:xfrm>
            <a:off x="9038532" y="4363585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59F2EC0-9BBC-768C-AE44-B82FEEE42A00}"/>
              </a:ext>
            </a:extLst>
          </p:cNvPr>
          <p:cNvSpPr/>
          <p:nvPr/>
        </p:nvSpPr>
        <p:spPr>
          <a:xfrm rot="10800000">
            <a:off x="9038532" y="5084363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F09599D-87E3-057A-56D1-016BED4060BC}"/>
              </a:ext>
            </a:extLst>
          </p:cNvPr>
          <p:cNvCxnSpPr>
            <a:cxnSpLocks/>
            <a:stCxn id="78" idx="4"/>
            <a:endCxn id="79" idx="4"/>
          </p:cNvCxnSpPr>
          <p:nvPr/>
        </p:nvCxnSpPr>
        <p:spPr>
          <a:xfrm flipH="1">
            <a:off x="9089868" y="4466258"/>
            <a:ext cx="1" cy="618105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5A764EA-4807-11BC-413F-60FFB5D5FD08}"/>
              </a:ext>
            </a:extLst>
          </p:cNvPr>
          <p:cNvCxnSpPr>
            <a:cxnSpLocks/>
            <a:stCxn id="69" idx="7"/>
            <a:endCxn id="78" idx="3"/>
          </p:cNvCxnSpPr>
          <p:nvPr/>
        </p:nvCxnSpPr>
        <p:spPr>
          <a:xfrm flipV="1">
            <a:off x="8599183" y="4451222"/>
            <a:ext cx="454385" cy="62911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E35A764B-3461-B2A5-3835-58E47A53DA5E}"/>
              </a:ext>
            </a:extLst>
          </p:cNvPr>
          <p:cNvSpPr/>
          <p:nvPr/>
        </p:nvSpPr>
        <p:spPr>
          <a:xfrm>
            <a:off x="8511546" y="4649422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764C0B5-673D-AFEC-1BF9-682FD7840228}"/>
              </a:ext>
            </a:extLst>
          </p:cNvPr>
          <p:cNvCxnSpPr>
            <a:cxnSpLocks/>
            <a:stCxn id="88" idx="7"/>
            <a:endCxn id="78" idx="2"/>
          </p:cNvCxnSpPr>
          <p:nvPr/>
        </p:nvCxnSpPr>
        <p:spPr>
          <a:xfrm flipV="1">
            <a:off x="8599183" y="4414922"/>
            <a:ext cx="439349" cy="249536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11CCC77-FF24-344E-A603-8C7287D1BC48}"/>
              </a:ext>
            </a:extLst>
          </p:cNvPr>
          <p:cNvCxnSpPr>
            <a:cxnSpLocks/>
            <a:stCxn id="88" idx="5"/>
            <a:endCxn id="79" idx="5"/>
          </p:cNvCxnSpPr>
          <p:nvPr/>
        </p:nvCxnSpPr>
        <p:spPr>
          <a:xfrm>
            <a:off x="8599183" y="4737059"/>
            <a:ext cx="454385" cy="362340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560E8BA-3B54-67D9-F477-BDE1369035EF}"/>
                  </a:ext>
                </a:extLst>
              </p:cNvPr>
              <p:cNvSpPr/>
              <p:nvPr/>
            </p:nvSpPr>
            <p:spPr>
              <a:xfrm>
                <a:off x="8134184" y="4535570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560E8BA-3B54-67D9-F477-BDE136903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184" y="4535570"/>
                <a:ext cx="550913" cy="285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E7045B7-7A92-A82F-BF6F-CF9321A24D98}"/>
                  </a:ext>
                </a:extLst>
              </p:cNvPr>
              <p:cNvSpPr/>
              <p:nvPr/>
            </p:nvSpPr>
            <p:spPr>
              <a:xfrm>
                <a:off x="8143591" y="4956614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E7045B7-7A92-A82F-BF6F-CF9321A24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91" y="4956614"/>
                <a:ext cx="550913" cy="285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F2859EE-4433-A7BE-E200-E3E66A15F509}"/>
                  </a:ext>
                </a:extLst>
              </p:cNvPr>
              <p:cNvSpPr/>
              <p:nvPr/>
            </p:nvSpPr>
            <p:spPr>
              <a:xfrm>
                <a:off x="9547882" y="4218918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F2859EE-4433-A7BE-E200-E3E66A15F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882" y="4218918"/>
                <a:ext cx="550913" cy="2855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5C6FA287-B63D-15BF-49F7-DB2203E7F17F}"/>
              </a:ext>
            </a:extLst>
          </p:cNvPr>
          <p:cNvSpPr txBox="1"/>
          <p:nvPr/>
        </p:nvSpPr>
        <p:spPr>
          <a:xfrm>
            <a:off x="3088887" y="3551236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Imbens</a:t>
            </a:r>
            <a:r>
              <a:rPr lang="de-DE"/>
              <a:t> (2020)</a:t>
            </a:r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DABE706-1C23-12C9-D738-3990BA61AA28}"/>
              </a:ext>
            </a:extLst>
          </p:cNvPr>
          <p:cNvSpPr txBox="1"/>
          <p:nvPr/>
        </p:nvSpPr>
        <p:spPr>
          <a:xfrm>
            <a:off x="8511546" y="3536533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Our</a:t>
            </a:r>
            <a:r>
              <a:rPr lang="de-DE"/>
              <a:t> </a:t>
            </a:r>
            <a:r>
              <a:rPr lang="de-DE" err="1"/>
              <a:t>model</a:t>
            </a:r>
            <a:endParaRPr lang="en-US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403CF5A-B301-D28B-B866-6346A328D74B}"/>
              </a:ext>
            </a:extLst>
          </p:cNvPr>
          <p:cNvCxnSpPr>
            <a:cxnSpLocks/>
          </p:cNvCxnSpPr>
          <p:nvPr/>
        </p:nvCxnSpPr>
        <p:spPr>
          <a:xfrm>
            <a:off x="7933632" y="3960432"/>
            <a:ext cx="30163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8A53907-02A0-1D1A-A3D8-17E8509513DC}"/>
              </a:ext>
            </a:extLst>
          </p:cNvPr>
          <p:cNvCxnSpPr>
            <a:cxnSpLocks/>
          </p:cNvCxnSpPr>
          <p:nvPr/>
        </p:nvCxnSpPr>
        <p:spPr>
          <a:xfrm>
            <a:off x="985935" y="3960432"/>
            <a:ext cx="6465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8BDAFABB-2A22-F112-2400-9AC5465D5F5C}"/>
              </a:ext>
            </a:extLst>
          </p:cNvPr>
          <p:cNvSpPr txBox="1"/>
          <p:nvPr/>
        </p:nvSpPr>
        <p:spPr>
          <a:xfrm>
            <a:off x="642831" y="4025402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a)</a:t>
            </a:r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9F0F452-FDD2-D84A-8E4E-21664ED77564}"/>
              </a:ext>
            </a:extLst>
          </p:cNvPr>
          <p:cNvSpPr txBox="1"/>
          <p:nvPr/>
        </p:nvSpPr>
        <p:spPr>
          <a:xfrm>
            <a:off x="4086245" y="4012462"/>
            <a:ext cx="353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b)</a:t>
            </a:r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7379A0-ADE4-6B2C-E681-36EDC3E5EFD1}"/>
              </a:ext>
            </a:extLst>
          </p:cNvPr>
          <p:cNvSpPr txBox="1"/>
          <p:nvPr/>
        </p:nvSpPr>
        <p:spPr>
          <a:xfrm>
            <a:off x="7830037" y="4005262"/>
            <a:ext cx="353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c)</a:t>
            </a:r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E832FFA-1057-6E4D-9536-764164719415}"/>
              </a:ext>
            </a:extLst>
          </p:cNvPr>
          <p:cNvCxnSpPr>
            <a:cxnSpLocks/>
          </p:cNvCxnSpPr>
          <p:nvPr/>
        </p:nvCxnSpPr>
        <p:spPr>
          <a:xfrm>
            <a:off x="6418659" y="4218918"/>
            <a:ext cx="0" cy="48137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5FE3619-087A-CD50-A5C3-DE206DD2B77D}"/>
              </a:ext>
            </a:extLst>
          </p:cNvPr>
          <p:cNvSpPr/>
          <p:nvPr/>
        </p:nvSpPr>
        <p:spPr>
          <a:xfrm>
            <a:off x="6055050" y="3939861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69AC113-F4A3-CB6B-D8FF-55C1F2E53089}"/>
              </a:ext>
            </a:extLst>
          </p:cNvPr>
          <p:cNvGrpSpPr/>
          <p:nvPr/>
        </p:nvGrpSpPr>
        <p:grpSpPr>
          <a:xfrm>
            <a:off x="425443" y="5664675"/>
            <a:ext cx="3660802" cy="550229"/>
            <a:chOff x="6774325" y="2960073"/>
            <a:chExt cx="3660802" cy="55022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6DD259E-D46B-4D66-9619-4A6D8E33923D}"/>
                </a:ext>
              </a:extLst>
            </p:cNvPr>
            <p:cNvSpPr/>
            <p:nvPr/>
          </p:nvSpPr>
          <p:spPr>
            <a:xfrm>
              <a:off x="7798004" y="332610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D5A024-4116-AF42-3CEC-704C1E2982AD}"/>
                </a:ext>
              </a:extLst>
            </p:cNvPr>
            <p:cNvSpPr/>
            <p:nvPr/>
          </p:nvSpPr>
          <p:spPr>
            <a:xfrm>
              <a:off x="9304918" y="332610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31FC363-D728-85E7-D3F2-3B7497A3C8D8}"/>
                </a:ext>
              </a:extLst>
            </p:cNvPr>
            <p:cNvSpPr/>
            <p:nvPr/>
          </p:nvSpPr>
          <p:spPr>
            <a:xfrm>
              <a:off x="7629524" y="2960073"/>
              <a:ext cx="306261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824716A-891C-0E9B-59EB-41EF97C0A50D}"/>
                </a:ext>
              </a:extLst>
            </p:cNvPr>
            <p:cNvSpPr/>
            <p:nvPr/>
          </p:nvSpPr>
          <p:spPr>
            <a:xfrm>
              <a:off x="9262006" y="2960073"/>
              <a:ext cx="306261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cxnSp>
          <p:nvCxnSpPr>
            <p:cNvPr id="48" name="Connector: Curved 47">
              <a:extLst>
                <a:ext uri="{FF2B5EF4-FFF2-40B4-BE49-F238E27FC236}">
                  <a16:creationId xmlns:a16="http://schemas.microsoft.com/office/drawing/2014/main" id="{B3B81234-975A-E108-2D65-ABADB29A865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02798" y="2684844"/>
              <a:ext cx="12700" cy="1506914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Curved 48">
              <a:extLst>
                <a:ext uri="{FF2B5EF4-FFF2-40B4-BE49-F238E27FC236}">
                  <a16:creationId xmlns:a16="http://schemas.microsoft.com/office/drawing/2014/main" id="{BE6A62F2-D4B6-4AFF-3525-D3AF0A1BE17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602798" y="2565504"/>
              <a:ext cx="12700" cy="1506914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403BF60-7588-4C96-6ED2-A32F64FC6F52}"/>
                </a:ext>
              </a:extLst>
            </p:cNvPr>
            <p:cNvGrpSpPr/>
            <p:nvPr/>
          </p:nvGrpSpPr>
          <p:grpSpPr>
            <a:xfrm>
              <a:off x="7271887" y="3326104"/>
              <a:ext cx="516591" cy="102673"/>
              <a:chOff x="7281413" y="3326104"/>
              <a:chExt cx="516591" cy="102673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3175A9A-C177-FACD-43FF-43C2BD228689}"/>
                  </a:ext>
                </a:extLst>
              </p:cNvPr>
              <p:cNvCxnSpPr>
                <a:cxnSpLocks/>
                <a:stCxn id="59" idx="6"/>
                <a:endCxn id="44" idx="2"/>
              </p:cNvCxnSpPr>
              <p:nvPr/>
            </p:nvCxnSpPr>
            <p:spPr>
              <a:xfrm>
                <a:off x="7384086" y="3377441"/>
                <a:ext cx="41391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5489433D-E061-1EF7-AF45-CE10FBAEDB16}"/>
                  </a:ext>
                </a:extLst>
              </p:cNvPr>
              <p:cNvSpPr/>
              <p:nvPr/>
            </p:nvSpPr>
            <p:spPr>
              <a:xfrm>
                <a:off x="7281413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CEB7B03-BA81-4623-0448-5579F769E8EF}"/>
                </a:ext>
              </a:extLst>
            </p:cNvPr>
            <p:cNvGrpSpPr/>
            <p:nvPr/>
          </p:nvGrpSpPr>
          <p:grpSpPr>
            <a:xfrm rot="10800000">
              <a:off x="9417984" y="3326104"/>
              <a:ext cx="516591" cy="102673"/>
              <a:chOff x="7281413" y="3326104"/>
              <a:chExt cx="516591" cy="102673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37E4ED1-3CC4-3F1C-DEFE-3BBED009F1BE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>
                <a:off x="7384086" y="3377441"/>
                <a:ext cx="41391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03FE8DD-D462-B806-6EF2-2C8B882C3913}"/>
                  </a:ext>
                </a:extLst>
              </p:cNvPr>
              <p:cNvSpPr/>
              <p:nvPr/>
            </p:nvSpPr>
            <p:spPr>
              <a:xfrm>
                <a:off x="7281413" y="3326104"/>
                <a:ext cx="102673" cy="102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DCFBC2B-C872-DBEE-D33B-A73523DA7D65}"/>
                </a:ext>
              </a:extLst>
            </p:cNvPr>
            <p:cNvSpPr/>
            <p:nvPr/>
          </p:nvSpPr>
          <p:spPr>
            <a:xfrm>
              <a:off x="6774325" y="3224732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6CC7DB6-12C0-E1C8-3168-189C8276AE1F}"/>
                </a:ext>
              </a:extLst>
            </p:cNvPr>
            <p:cNvSpPr/>
            <p:nvPr/>
          </p:nvSpPr>
          <p:spPr>
            <a:xfrm>
              <a:off x="9681670" y="3224732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31E48-5934-A19E-0331-8E0CF0F4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A97AC5D7-E05E-1E4A-42E4-B714F14C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398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9784-4D7D-0176-420B-223B90D6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4B9CE3E-DE90-24B6-EA70-3C441F93823E}"/>
              </a:ext>
            </a:extLst>
          </p:cNvPr>
          <p:cNvGrpSpPr/>
          <p:nvPr/>
        </p:nvGrpSpPr>
        <p:grpSpPr>
          <a:xfrm>
            <a:off x="885455" y="3282935"/>
            <a:ext cx="7709566" cy="3139030"/>
            <a:chOff x="885455" y="3282935"/>
            <a:chExt cx="7709566" cy="31390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3040C81-C210-7ABF-5D15-FF94E5E67BEB}"/>
                    </a:ext>
                  </a:extLst>
                </p:cNvPr>
                <p:cNvSpPr/>
                <p:nvPr/>
              </p:nvSpPr>
              <p:spPr>
                <a:xfrm>
                  <a:off x="2493272" y="446602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3040C81-C210-7ABF-5D15-FF94E5E67B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3272" y="4466021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CAA48B-36FC-D315-3134-F700B3D71D50}"/>
                </a:ext>
              </a:extLst>
            </p:cNvPr>
            <p:cNvSpPr/>
            <p:nvPr/>
          </p:nvSpPr>
          <p:spPr>
            <a:xfrm>
              <a:off x="1905833" y="4018929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B98DDE-05DE-A898-06EC-4A5727F029DC}"/>
                </a:ext>
              </a:extLst>
            </p:cNvPr>
            <p:cNvSpPr/>
            <p:nvPr/>
          </p:nvSpPr>
          <p:spPr>
            <a:xfrm>
              <a:off x="3412747" y="4018929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B4496A2-DC00-71C7-43A2-398B7A17D5C1}"/>
                    </a:ext>
                  </a:extLst>
                </p:cNvPr>
                <p:cNvSpPr/>
                <p:nvPr/>
              </p:nvSpPr>
              <p:spPr>
                <a:xfrm>
                  <a:off x="1635611" y="415595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B4496A2-DC00-71C7-43A2-398B7A17D5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5611" y="4155951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 l="-1099"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DD530B3-B6E3-57B7-43A0-E9BB34352032}"/>
                    </a:ext>
                  </a:extLst>
                </p:cNvPr>
                <p:cNvSpPr/>
                <p:nvPr/>
              </p:nvSpPr>
              <p:spPr>
                <a:xfrm>
                  <a:off x="3348586" y="409526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DD530B3-B6E3-57B7-43A0-E9BB34352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8586" y="4095260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8721C85-DE24-F5BF-05B6-896E78DF0AF2}"/>
                </a:ext>
              </a:extLst>
            </p:cNvPr>
            <p:cNvCxnSpPr>
              <a:cxnSpLocks/>
              <a:stCxn id="36" idx="2"/>
              <a:endCxn id="29" idx="7"/>
            </p:cNvCxnSpPr>
            <p:nvPr/>
          </p:nvCxnSpPr>
          <p:spPr>
            <a:xfrm flipH="1">
              <a:off x="1993470" y="3710202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5019E19-47F8-F751-2CF7-87CD92AA1BDA}"/>
                </a:ext>
              </a:extLst>
            </p:cNvPr>
            <p:cNvCxnSpPr>
              <a:cxnSpLocks/>
              <a:stCxn id="36" idx="6"/>
              <a:endCxn id="30" idx="1"/>
            </p:cNvCxnSpPr>
            <p:nvPr/>
          </p:nvCxnSpPr>
          <p:spPr>
            <a:xfrm>
              <a:off x="2761963" y="3710202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E2E9287-CBF2-397C-1359-A26EC902074D}"/>
                    </a:ext>
                  </a:extLst>
                </p:cNvPr>
                <p:cNvSpPr/>
                <p:nvPr/>
              </p:nvSpPr>
              <p:spPr>
                <a:xfrm>
                  <a:off x="2493272" y="336548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E2E9287-CBF2-397C-1359-A26EC9020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3272" y="3365489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B487060-1174-B9BB-378A-55A2503AC96C}"/>
                </a:ext>
              </a:extLst>
            </p:cNvPr>
            <p:cNvSpPr/>
            <p:nvPr/>
          </p:nvSpPr>
          <p:spPr>
            <a:xfrm>
              <a:off x="2659290" y="3658865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2280A0-C5D3-7536-206D-5B378725E1DE}"/>
                </a:ext>
              </a:extLst>
            </p:cNvPr>
            <p:cNvSpPr/>
            <p:nvPr/>
          </p:nvSpPr>
          <p:spPr>
            <a:xfrm rot="10800000">
              <a:off x="2659290" y="4379643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14C1E6F-F6BA-A650-A068-D98F7BB8BD2D}"/>
                </a:ext>
              </a:extLst>
            </p:cNvPr>
            <p:cNvCxnSpPr>
              <a:cxnSpLocks/>
              <a:stCxn id="37" idx="2"/>
              <a:endCxn id="30" idx="3"/>
            </p:cNvCxnSpPr>
            <p:nvPr/>
          </p:nvCxnSpPr>
          <p:spPr>
            <a:xfrm flipV="1">
              <a:off x="2761963" y="4106566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7A0B777-71F0-7E91-7225-E52430328DA8}"/>
                </a:ext>
              </a:extLst>
            </p:cNvPr>
            <p:cNvCxnSpPr>
              <a:cxnSpLocks/>
              <a:stCxn id="37" idx="6"/>
              <a:endCxn id="29" idx="5"/>
            </p:cNvCxnSpPr>
            <p:nvPr/>
          </p:nvCxnSpPr>
          <p:spPr>
            <a:xfrm flipH="1" flipV="1">
              <a:off x="1993470" y="4106566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76BFF2C-70B7-53C5-8E55-A23D7C3B37A6}"/>
                </a:ext>
              </a:extLst>
            </p:cNvPr>
            <p:cNvCxnSpPr>
              <a:cxnSpLocks/>
              <a:stCxn id="41" idx="6"/>
            </p:cNvCxnSpPr>
            <p:nvPr/>
          </p:nvCxnSpPr>
          <p:spPr>
            <a:xfrm>
              <a:off x="1485690" y="4071766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7F35978-BA81-6859-9321-B452F955120B}"/>
                </a:ext>
              </a:extLst>
            </p:cNvPr>
            <p:cNvSpPr/>
            <p:nvPr/>
          </p:nvSpPr>
          <p:spPr>
            <a:xfrm>
              <a:off x="1383017" y="4020429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23529B3-9BFC-5B14-EDDF-4CDE84B8E76F}"/>
                </a:ext>
              </a:extLst>
            </p:cNvPr>
            <p:cNvSpPr/>
            <p:nvPr/>
          </p:nvSpPr>
          <p:spPr>
            <a:xfrm>
              <a:off x="885455" y="3919057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566E95E-80E5-8CC5-A434-1F3DAB172020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rot="10800000">
              <a:off x="3525812" y="4072292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ADC52FE-719C-D0ED-58E5-7C085BF4BB1C}"/>
                </a:ext>
              </a:extLst>
            </p:cNvPr>
            <p:cNvSpPr/>
            <p:nvPr/>
          </p:nvSpPr>
          <p:spPr>
            <a:xfrm rot="10800000">
              <a:off x="3939730" y="402095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07F55A-3036-69A0-9501-CDBA11560F6B}"/>
                </a:ext>
              </a:extLst>
            </p:cNvPr>
            <p:cNvSpPr/>
            <p:nvPr/>
          </p:nvSpPr>
          <p:spPr>
            <a:xfrm>
              <a:off x="3789498" y="3919584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597A179-E300-7CDD-5A51-5F07F6FC332B}"/>
                </a:ext>
              </a:extLst>
            </p:cNvPr>
            <p:cNvSpPr txBox="1"/>
            <p:nvPr/>
          </p:nvSpPr>
          <p:spPr>
            <a:xfrm>
              <a:off x="1114425" y="3282935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a)</a:t>
              </a: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819E7FA-D355-CA03-3A99-3B9B7315E20A}"/>
                    </a:ext>
                  </a:extLst>
                </p:cNvPr>
                <p:cNvSpPr/>
                <p:nvPr/>
              </p:nvSpPr>
              <p:spPr>
                <a:xfrm>
                  <a:off x="2493272" y="613639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819E7FA-D355-CA03-3A99-3B9B7315E2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3272" y="6136395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F6CF47D-B635-91BB-C9AB-44038A81E66C}"/>
                </a:ext>
              </a:extLst>
            </p:cNvPr>
            <p:cNvSpPr/>
            <p:nvPr/>
          </p:nvSpPr>
          <p:spPr>
            <a:xfrm>
              <a:off x="1905833" y="5689303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A116557-7535-C3EF-92BE-E89530653599}"/>
                </a:ext>
              </a:extLst>
            </p:cNvPr>
            <p:cNvSpPr/>
            <p:nvPr/>
          </p:nvSpPr>
          <p:spPr>
            <a:xfrm>
              <a:off x="3412747" y="5689303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ADA3414-A8FC-5690-E456-693A9331273C}"/>
                    </a:ext>
                  </a:extLst>
                </p:cNvPr>
                <p:cNvSpPr/>
                <p:nvPr/>
              </p:nvSpPr>
              <p:spPr>
                <a:xfrm>
                  <a:off x="1176780" y="5787790"/>
                  <a:ext cx="1072100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5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05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05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05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05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05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endParaRPr lang="de-DE" sz="105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ADA3414-A8FC-5690-E456-693A933127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6780" y="5787790"/>
                  <a:ext cx="1072100" cy="285570"/>
                </a:xfrm>
                <a:prstGeom prst="rect">
                  <a:avLst/>
                </a:prstGeom>
                <a:blipFill>
                  <a:blip r:embed="rId6"/>
                  <a:stretch>
                    <a:fillRect t="-10638" b="-212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AEC3C05-1676-45FF-2E03-12A8E64032B5}"/>
                    </a:ext>
                  </a:extLst>
                </p:cNvPr>
                <p:cNvSpPr/>
                <p:nvPr/>
              </p:nvSpPr>
              <p:spPr>
                <a:xfrm>
                  <a:off x="3348586" y="57656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AEC3C05-1676-45FF-2E03-12A8E64032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8586" y="5765634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DAEADC1-A406-D4C1-5D78-2C6F9C4664E2}"/>
                </a:ext>
              </a:extLst>
            </p:cNvPr>
            <p:cNvCxnSpPr>
              <a:cxnSpLocks/>
              <a:stCxn id="57" idx="2"/>
              <a:endCxn id="50" idx="7"/>
            </p:cNvCxnSpPr>
            <p:nvPr/>
          </p:nvCxnSpPr>
          <p:spPr>
            <a:xfrm flipH="1">
              <a:off x="1993470" y="5380576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31F89D9-892C-78E6-4B37-5119D6372D67}"/>
                </a:ext>
              </a:extLst>
            </p:cNvPr>
            <p:cNvCxnSpPr>
              <a:cxnSpLocks/>
              <a:stCxn id="57" idx="6"/>
              <a:endCxn id="51" idx="1"/>
            </p:cNvCxnSpPr>
            <p:nvPr/>
          </p:nvCxnSpPr>
          <p:spPr>
            <a:xfrm>
              <a:off x="2761963" y="5380576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7FA5C15A-56AB-2432-20C4-B77404B2877E}"/>
                    </a:ext>
                  </a:extLst>
                </p:cNvPr>
                <p:cNvSpPr/>
                <p:nvPr/>
              </p:nvSpPr>
              <p:spPr>
                <a:xfrm>
                  <a:off x="2493272" y="5035863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7FA5C15A-56AB-2432-20C4-B77404B287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3272" y="5035863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0D02C71-8531-6A49-D128-D010BF64AF95}"/>
                </a:ext>
              </a:extLst>
            </p:cNvPr>
            <p:cNvSpPr/>
            <p:nvPr/>
          </p:nvSpPr>
          <p:spPr>
            <a:xfrm>
              <a:off x="2659290" y="5329239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B3EC6A1-50DF-F557-48F8-D3E4B4F98D72}"/>
                </a:ext>
              </a:extLst>
            </p:cNvPr>
            <p:cNvSpPr/>
            <p:nvPr/>
          </p:nvSpPr>
          <p:spPr>
            <a:xfrm rot="10800000">
              <a:off x="2659290" y="6050017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C386DDD-92A6-AD5C-B5BC-2231A892B123}"/>
                </a:ext>
              </a:extLst>
            </p:cNvPr>
            <p:cNvCxnSpPr>
              <a:cxnSpLocks/>
              <a:stCxn id="58" idx="2"/>
              <a:endCxn id="51" idx="3"/>
            </p:cNvCxnSpPr>
            <p:nvPr/>
          </p:nvCxnSpPr>
          <p:spPr>
            <a:xfrm flipV="1">
              <a:off x="2761963" y="5776940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06A643C-4C5B-90BB-609B-1258F190C3EE}"/>
                </a:ext>
              </a:extLst>
            </p:cNvPr>
            <p:cNvCxnSpPr>
              <a:cxnSpLocks/>
              <a:stCxn id="58" idx="6"/>
              <a:endCxn id="50" idx="5"/>
            </p:cNvCxnSpPr>
            <p:nvPr/>
          </p:nvCxnSpPr>
          <p:spPr>
            <a:xfrm flipH="1" flipV="1">
              <a:off x="1993470" y="5776940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B0022DB-E395-A92C-53E6-B4028AF5B024}"/>
                </a:ext>
              </a:extLst>
            </p:cNvPr>
            <p:cNvCxnSpPr>
              <a:cxnSpLocks/>
              <a:stCxn id="62" idx="6"/>
            </p:cNvCxnSpPr>
            <p:nvPr/>
          </p:nvCxnSpPr>
          <p:spPr>
            <a:xfrm>
              <a:off x="1485690" y="5742140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A102941-1C32-64E0-BF35-C5D0510BA0AF}"/>
                </a:ext>
              </a:extLst>
            </p:cNvPr>
            <p:cNvSpPr/>
            <p:nvPr/>
          </p:nvSpPr>
          <p:spPr>
            <a:xfrm>
              <a:off x="1383017" y="5690803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4ED81FA-EF25-9D0E-B433-1A62E85F026F}"/>
                </a:ext>
              </a:extLst>
            </p:cNvPr>
            <p:cNvSpPr/>
            <p:nvPr/>
          </p:nvSpPr>
          <p:spPr>
            <a:xfrm>
              <a:off x="885455" y="5589431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84F532C-C87A-E8A7-F97E-4ED7001D49FC}"/>
                </a:ext>
              </a:extLst>
            </p:cNvPr>
            <p:cNvCxnSpPr>
              <a:cxnSpLocks/>
              <a:stCxn id="65" idx="6"/>
            </p:cNvCxnSpPr>
            <p:nvPr/>
          </p:nvCxnSpPr>
          <p:spPr>
            <a:xfrm rot="10800000">
              <a:off x="3525812" y="5742666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BDBD8A9-684A-1BC2-60B8-8271C17C9308}"/>
                </a:ext>
              </a:extLst>
            </p:cNvPr>
            <p:cNvSpPr/>
            <p:nvPr/>
          </p:nvSpPr>
          <p:spPr>
            <a:xfrm rot="10800000">
              <a:off x="3939730" y="569133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C286D50-41A8-1192-A1CA-CF87BFB0CE6C}"/>
                </a:ext>
              </a:extLst>
            </p:cNvPr>
            <p:cNvSpPr/>
            <p:nvPr/>
          </p:nvSpPr>
          <p:spPr>
            <a:xfrm>
              <a:off x="3780276" y="5589431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28DC608-B12A-DDED-1B5A-884650DAEBCA}"/>
                </a:ext>
              </a:extLst>
            </p:cNvPr>
            <p:cNvSpPr txBox="1"/>
            <p:nvPr/>
          </p:nvSpPr>
          <p:spPr>
            <a:xfrm>
              <a:off x="1114425" y="4953309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b)</a:t>
              </a:r>
              <a:endParaRPr lang="en-US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9ABFBD8-44CD-0716-54EB-9DE9F0442FEE}"/>
                </a:ext>
              </a:extLst>
            </p:cNvPr>
            <p:cNvCxnSpPr>
              <a:cxnSpLocks/>
              <a:stCxn id="58" idx="4"/>
              <a:endCxn id="57" idx="4"/>
            </p:cNvCxnSpPr>
            <p:nvPr/>
          </p:nvCxnSpPr>
          <p:spPr>
            <a:xfrm flipV="1">
              <a:off x="2710626" y="5431912"/>
              <a:ext cx="1" cy="6181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A9E74EA-91FA-A26E-CB4E-C835BA62092A}"/>
                    </a:ext>
                  </a:extLst>
                </p:cNvPr>
                <p:cNvSpPr txBox="1"/>
                <p:nvPr/>
              </p:nvSpPr>
              <p:spPr>
                <a:xfrm>
                  <a:off x="2380646" y="5508275"/>
                  <a:ext cx="352613" cy="4640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05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de-DE" sz="1050" i="1" noProof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050" i="1" noProof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050" i="1" noProof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05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de-DE" sz="105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den>
                        </m:f>
                      </m:oMath>
                    </m:oMathPara>
                  </a14:m>
                  <a:endParaRPr lang="en-US" sz="105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A9E74EA-91FA-A26E-CB4E-C835BA6209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46" y="5508275"/>
                  <a:ext cx="352613" cy="46403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53B5E17A-6669-BB7D-E46E-959533DF8593}"/>
                    </a:ext>
                  </a:extLst>
                </p:cNvPr>
                <p:cNvSpPr/>
                <p:nvPr/>
              </p:nvSpPr>
              <p:spPr>
                <a:xfrm>
                  <a:off x="6545338" y="446602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53B5E17A-6669-BB7D-E46E-959533DF85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338" y="4466021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4F7AE3F-5FEA-5920-5F43-A9B5447C03F0}"/>
                </a:ext>
              </a:extLst>
            </p:cNvPr>
            <p:cNvSpPr/>
            <p:nvPr/>
          </p:nvSpPr>
          <p:spPr>
            <a:xfrm>
              <a:off x="5957899" y="4018929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3369EA6-0E57-F759-BE9F-007E05C12CC1}"/>
                </a:ext>
              </a:extLst>
            </p:cNvPr>
            <p:cNvSpPr/>
            <p:nvPr/>
          </p:nvSpPr>
          <p:spPr>
            <a:xfrm>
              <a:off x="7464813" y="4018929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1DE82C8-AB3B-5BB5-CD5C-E3894E1C6203}"/>
                    </a:ext>
                  </a:extLst>
                </p:cNvPr>
                <p:cNvSpPr/>
                <p:nvPr/>
              </p:nvSpPr>
              <p:spPr>
                <a:xfrm>
                  <a:off x="5228846" y="4117416"/>
                  <a:ext cx="1072100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5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05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05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05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05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05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endParaRPr lang="de-DE" sz="105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1DE82C8-AB3B-5BB5-CD5C-E3894E1C62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8846" y="4117416"/>
                  <a:ext cx="1072100" cy="285570"/>
                </a:xfrm>
                <a:prstGeom prst="rect">
                  <a:avLst/>
                </a:prstGeom>
                <a:blipFill>
                  <a:blip r:embed="rId9"/>
                  <a:stretch>
                    <a:fillRect t="-10638" b="-212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32F0016C-7AF2-B00D-3240-4F03E12AF9FC}"/>
                    </a:ext>
                  </a:extLst>
                </p:cNvPr>
                <p:cNvSpPr/>
                <p:nvPr/>
              </p:nvSpPr>
              <p:spPr>
                <a:xfrm>
                  <a:off x="7400652" y="409526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32F0016C-7AF2-B00D-3240-4F03E12AF9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652" y="4095260"/>
                  <a:ext cx="550913" cy="285570"/>
                </a:xfrm>
                <a:prstGeom prst="rect">
                  <a:avLst/>
                </a:prstGeom>
                <a:blipFill>
                  <a:blip r:embed="rId10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85DE8AA-DF21-91AD-54E4-BEE8277F0C8D}"/>
                </a:ext>
              </a:extLst>
            </p:cNvPr>
            <p:cNvCxnSpPr>
              <a:cxnSpLocks/>
              <a:stCxn id="82" idx="2"/>
              <a:endCxn id="75" idx="7"/>
            </p:cNvCxnSpPr>
            <p:nvPr/>
          </p:nvCxnSpPr>
          <p:spPr>
            <a:xfrm flipH="1">
              <a:off x="6045536" y="3710202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1EA9492-D400-7281-A160-41F2CAA896D9}"/>
                </a:ext>
              </a:extLst>
            </p:cNvPr>
            <p:cNvCxnSpPr>
              <a:cxnSpLocks/>
              <a:stCxn id="82" idx="6"/>
              <a:endCxn id="76" idx="1"/>
            </p:cNvCxnSpPr>
            <p:nvPr/>
          </p:nvCxnSpPr>
          <p:spPr>
            <a:xfrm>
              <a:off x="6814029" y="3710202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BA2C66FD-1E8B-1A6F-D41F-1D4615B2C3A3}"/>
                    </a:ext>
                  </a:extLst>
                </p:cNvPr>
                <p:cNvSpPr/>
                <p:nvPr/>
              </p:nvSpPr>
              <p:spPr>
                <a:xfrm>
                  <a:off x="6545338" y="3365489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BA2C66FD-1E8B-1A6F-D41F-1D4615B2C3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338" y="3365489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D64F3C5-C8AF-5906-7BD1-46ACFCE61F9F}"/>
                </a:ext>
              </a:extLst>
            </p:cNvPr>
            <p:cNvSpPr/>
            <p:nvPr/>
          </p:nvSpPr>
          <p:spPr>
            <a:xfrm>
              <a:off x="6711356" y="3658865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947C71D-A6EC-DE9E-F0BB-C358C35FA054}"/>
                </a:ext>
              </a:extLst>
            </p:cNvPr>
            <p:cNvSpPr/>
            <p:nvPr/>
          </p:nvSpPr>
          <p:spPr>
            <a:xfrm rot="10800000">
              <a:off x="6711356" y="4379643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032A9C2-2B8E-7012-290E-CCFBA40D3332}"/>
                </a:ext>
              </a:extLst>
            </p:cNvPr>
            <p:cNvCxnSpPr>
              <a:cxnSpLocks/>
              <a:stCxn id="83" idx="6"/>
              <a:endCxn id="75" idx="5"/>
            </p:cNvCxnSpPr>
            <p:nvPr/>
          </p:nvCxnSpPr>
          <p:spPr>
            <a:xfrm flipH="1" flipV="1">
              <a:off x="6045536" y="4106566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0B0516E-8F93-0326-B3B7-EE3D5AAFB226}"/>
                </a:ext>
              </a:extLst>
            </p:cNvPr>
            <p:cNvCxnSpPr>
              <a:cxnSpLocks/>
              <a:stCxn id="87" idx="6"/>
            </p:cNvCxnSpPr>
            <p:nvPr/>
          </p:nvCxnSpPr>
          <p:spPr>
            <a:xfrm>
              <a:off x="5537756" y="4071766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C437C06-55E7-8C98-10EE-3BA3A1942FD5}"/>
                </a:ext>
              </a:extLst>
            </p:cNvPr>
            <p:cNvSpPr/>
            <p:nvPr/>
          </p:nvSpPr>
          <p:spPr>
            <a:xfrm>
              <a:off x="5435083" y="4020429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6317851-D435-CFE2-29CB-3860C013263B}"/>
                </a:ext>
              </a:extLst>
            </p:cNvPr>
            <p:cNvSpPr/>
            <p:nvPr/>
          </p:nvSpPr>
          <p:spPr>
            <a:xfrm>
              <a:off x="4937521" y="3919057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7D41285-C4B7-8D3F-88BA-061CF4EA349A}"/>
                </a:ext>
              </a:extLst>
            </p:cNvPr>
            <p:cNvCxnSpPr>
              <a:cxnSpLocks/>
              <a:stCxn id="90" idx="6"/>
            </p:cNvCxnSpPr>
            <p:nvPr/>
          </p:nvCxnSpPr>
          <p:spPr>
            <a:xfrm rot="10800000">
              <a:off x="7577878" y="4072292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1CC3298-E111-3F92-6CF8-DB6DBBD12005}"/>
                </a:ext>
              </a:extLst>
            </p:cNvPr>
            <p:cNvSpPr/>
            <p:nvPr/>
          </p:nvSpPr>
          <p:spPr>
            <a:xfrm rot="10800000">
              <a:off x="7991796" y="4020956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F4F995A-2C93-7F2B-5EB4-699A42588E18}"/>
                </a:ext>
              </a:extLst>
            </p:cNvPr>
            <p:cNvSpPr/>
            <p:nvPr/>
          </p:nvSpPr>
          <p:spPr>
            <a:xfrm>
              <a:off x="7841564" y="3919584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314B38A-BD85-6B4D-18A8-07E843C9E72E}"/>
                </a:ext>
              </a:extLst>
            </p:cNvPr>
            <p:cNvSpPr txBox="1"/>
            <p:nvPr/>
          </p:nvSpPr>
          <p:spPr>
            <a:xfrm>
              <a:off x="5166491" y="3282935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c)</a:t>
              </a:r>
              <a:endParaRPr lang="en-US"/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18AEE67-1C4E-1489-A772-F1CE71A29CF0}"/>
                </a:ext>
              </a:extLst>
            </p:cNvPr>
            <p:cNvCxnSpPr>
              <a:cxnSpLocks/>
              <a:stCxn id="83" idx="4"/>
              <a:endCxn id="82" idx="4"/>
            </p:cNvCxnSpPr>
            <p:nvPr/>
          </p:nvCxnSpPr>
          <p:spPr>
            <a:xfrm flipV="1">
              <a:off x="6762692" y="3761538"/>
              <a:ext cx="1" cy="6181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D4F399AC-0F63-489B-B11A-60E3A2ACD22E}"/>
                    </a:ext>
                  </a:extLst>
                </p:cNvPr>
                <p:cNvSpPr txBox="1"/>
                <p:nvPr/>
              </p:nvSpPr>
              <p:spPr>
                <a:xfrm>
                  <a:off x="6432712" y="3837901"/>
                  <a:ext cx="352613" cy="4640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05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de-DE" sz="1050" i="1" noProof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050" i="1" noProof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050" i="1" noProof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05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de-DE" sz="105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den>
                        </m:f>
                      </m:oMath>
                    </m:oMathPara>
                  </a14:m>
                  <a:endParaRPr lang="en-US" sz="105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D4F399AC-0F63-489B-B11A-60E3A2ACD2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712" y="3837901"/>
                  <a:ext cx="352613" cy="46403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3A00131-3971-2CBD-5907-436CD61FED62}"/>
                </a:ext>
              </a:extLst>
            </p:cNvPr>
            <p:cNvCxnSpPr>
              <a:cxnSpLocks/>
              <a:stCxn id="96" idx="0"/>
            </p:cNvCxnSpPr>
            <p:nvPr/>
          </p:nvCxnSpPr>
          <p:spPr>
            <a:xfrm>
              <a:off x="7516735" y="3754930"/>
              <a:ext cx="1" cy="25739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81F157E-5122-70BE-8DC9-6721DF559FA6}"/>
                </a:ext>
              </a:extLst>
            </p:cNvPr>
            <p:cNvSpPr/>
            <p:nvPr/>
          </p:nvSpPr>
          <p:spPr>
            <a:xfrm rot="10800000">
              <a:off x="7465399" y="3652257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B0FDAF6-25FB-7FD1-5671-4C7B2CB7BF53}"/>
                </a:ext>
              </a:extLst>
            </p:cNvPr>
            <p:cNvSpPr/>
            <p:nvPr/>
          </p:nvSpPr>
          <p:spPr>
            <a:xfrm>
              <a:off x="7146939" y="3369069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5F16AA2-B2CC-30E4-0317-BB7C18680A84}"/>
                    </a:ext>
                  </a:extLst>
                </p:cNvPr>
                <p:cNvSpPr/>
                <p:nvPr/>
              </p:nvSpPr>
              <p:spPr>
                <a:xfrm>
                  <a:off x="6545338" y="6136395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5F16AA2-B2CC-30E4-0317-BB7C18680A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338" y="6136395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0DAC73E-2E55-5922-844C-162908DC3A0C}"/>
                </a:ext>
              </a:extLst>
            </p:cNvPr>
            <p:cNvSpPr/>
            <p:nvPr/>
          </p:nvSpPr>
          <p:spPr>
            <a:xfrm>
              <a:off x="5957899" y="5689303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CF5F14D-960F-DBA7-13F6-191B68572152}"/>
                </a:ext>
              </a:extLst>
            </p:cNvPr>
            <p:cNvSpPr/>
            <p:nvPr/>
          </p:nvSpPr>
          <p:spPr>
            <a:xfrm>
              <a:off x="7464813" y="5689303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C53EEFD1-7D27-F269-8A35-F76E8B93833E}"/>
                    </a:ext>
                  </a:extLst>
                </p:cNvPr>
                <p:cNvSpPr/>
                <p:nvPr/>
              </p:nvSpPr>
              <p:spPr>
                <a:xfrm>
                  <a:off x="5228846" y="5787790"/>
                  <a:ext cx="1072100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5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05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05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05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05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05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endParaRPr lang="de-DE" sz="105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C53EEFD1-7D27-F269-8A35-F76E8B9383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8846" y="5787790"/>
                  <a:ext cx="1072100" cy="285570"/>
                </a:xfrm>
                <a:prstGeom prst="rect">
                  <a:avLst/>
                </a:prstGeom>
                <a:blipFill>
                  <a:blip r:embed="rId12"/>
                  <a:stretch>
                    <a:fillRect t="-12766" b="-191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F37B9A1-35DF-73A4-9B0E-4BA9E47B2C1F}"/>
                    </a:ext>
                  </a:extLst>
                </p:cNvPr>
                <p:cNvSpPr/>
                <p:nvPr/>
              </p:nvSpPr>
              <p:spPr>
                <a:xfrm>
                  <a:off x="7400652" y="5765634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F37B9A1-35DF-73A4-9B0E-4BA9E47B2C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652" y="5765634"/>
                  <a:ext cx="550913" cy="285570"/>
                </a:xfrm>
                <a:prstGeom prst="rect">
                  <a:avLst/>
                </a:prstGeom>
                <a:blipFill>
                  <a:blip r:embed="rId13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CFC6F87-4ABD-17FF-F12F-9BA06DA45210}"/>
                </a:ext>
              </a:extLst>
            </p:cNvPr>
            <p:cNvCxnSpPr>
              <a:cxnSpLocks/>
              <a:stCxn id="107" idx="2"/>
              <a:endCxn id="100" idx="7"/>
            </p:cNvCxnSpPr>
            <p:nvPr/>
          </p:nvCxnSpPr>
          <p:spPr>
            <a:xfrm flipH="1">
              <a:off x="6045536" y="5380576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6A7F4D2-2329-A734-F6B8-B044074F3EC7}"/>
                </a:ext>
              </a:extLst>
            </p:cNvPr>
            <p:cNvCxnSpPr>
              <a:cxnSpLocks/>
              <a:stCxn id="108" idx="3"/>
              <a:endCxn id="101" idx="3"/>
            </p:cNvCxnSpPr>
            <p:nvPr/>
          </p:nvCxnSpPr>
          <p:spPr>
            <a:xfrm flipV="1">
              <a:off x="6798993" y="5776940"/>
              <a:ext cx="680856" cy="2881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3E0B3C70-8989-DE9F-AB62-DDFF09098E51}"/>
                    </a:ext>
                  </a:extLst>
                </p:cNvPr>
                <p:cNvSpPr/>
                <p:nvPr/>
              </p:nvSpPr>
              <p:spPr>
                <a:xfrm>
                  <a:off x="6545338" y="5035863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3E0B3C70-8989-DE9F-AB62-DDFF09098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338" y="5035863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00F27AA-33B5-49DA-0C4E-53EBC2980537}"/>
                </a:ext>
              </a:extLst>
            </p:cNvPr>
            <p:cNvSpPr/>
            <p:nvPr/>
          </p:nvSpPr>
          <p:spPr>
            <a:xfrm>
              <a:off x="6711356" y="5329239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9D98C7A-5B8A-8888-2873-D19CB3B48DC4}"/>
                </a:ext>
              </a:extLst>
            </p:cNvPr>
            <p:cNvSpPr/>
            <p:nvPr/>
          </p:nvSpPr>
          <p:spPr>
            <a:xfrm rot="10800000">
              <a:off x="6711356" y="6050017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43E37B35-0EFC-F016-6C71-5D6161B0C38A}"/>
                </a:ext>
              </a:extLst>
            </p:cNvPr>
            <p:cNvCxnSpPr>
              <a:cxnSpLocks/>
              <a:stCxn id="108" idx="6"/>
              <a:endCxn id="100" idx="5"/>
            </p:cNvCxnSpPr>
            <p:nvPr/>
          </p:nvCxnSpPr>
          <p:spPr>
            <a:xfrm flipH="1" flipV="1">
              <a:off x="6045536" y="5776940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7F03D76-30E5-910C-2FD8-100036D5D9E5}"/>
                </a:ext>
              </a:extLst>
            </p:cNvPr>
            <p:cNvCxnSpPr>
              <a:cxnSpLocks/>
              <a:stCxn id="111" idx="6"/>
            </p:cNvCxnSpPr>
            <p:nvPr/>
          </p:nvCxnSpPr>
          <p:spPr>
            <a:xfrm>
              <a:off x="5537756" y="5742140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5F09E9A-52D0-3894-830B-7B0C4F6AE26C}"/>
                </a:ext>
              </a:extLst>
            </p:cNvPr>
            <p:cNvSpPr/>
            <p:nvPr/>
          </p:nvSpPr>
          <p:spPr>
            <a:xfrm>
              <a:off x="5435083" y="5690803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9406F70-5680-3C96-C270-541C1B9ADAE0}"/>
                </a:ext>
              </a:extLst>
            </p:cNvPr>
            <p:cNvSpPr/>
            <p:nvPr/>
          </p:nvSpPr>
          <p:spPr>
            <a:xfrm>
              <a:off x="4937521" y="5589431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FD872266-4352-AC2A-C826-54C122ED561D}"/>
                </a:ext>
              </a:extLst>
            </p:cNvPr>
            <p:cNvCxnSpPr>
              <a:cxnSpLocks/>
              <a:stCxn id="114" idx="6"/>
            </p:cNvCxnSpPr>
            <p:nvPr/>
          </p:nvCxnSpPr>
          <p:spPr>
            <a:xfrm rot="10800000">
              <a:off x="7577878" y="5742666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4931F6B-1FD2-392C-21B8-C3DF55459FBB}"/>
                </a:ext>
              </a:extLst>
            </p:cNvPr>
            <p:cNvSpPr/>
            <p:nvPr/>
          </p:nvSpPr>
          <p:spPr>
            <a:xfrm rot="10800000">
              <a:off x="7991796" y="5691330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CADB197-2049-2DE5-DB35-06DD8CDB9527}"/>
                </a:ext>
              </a:extLst>
            </p:cNvPr>
            <p:cNvSpPr/>
            <p:nvPr/>
          </p:nvSpPr>
          <p:spPr>
            <a:xfrm>
              <a:off x="7841564" y="5589958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266E110-FA78-0395-3DE6-8472642457B5}"/>
                </a:ext>
              </a:extLst>
            </p:cNvPr>
            <p:cNvSpPr txBox="1"/>
            <p:nvPr/>
          </p:nvSpPr>
          <p:spPr>
            <a:xfrm>
              <a:off x="5166491" y="4953309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d)</a:t>
              </a:r>
              <a:endParaRPr lang="en-US"/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BDA9E64-7275-80EF-A086-E38A7CF4665E}"/>
                </a:ext>
              </a:extLst>
            </p:cNvPr>
            <p:cNvCxnSpPr>
              <a:cxnSpLocks/>
              <a:stCxn id="108" idx="4"/>
              <a:endCxn id="107" idx="4"/>
            </p:cNvCxnSpPr>
            <p:nvPr/>
          </p:nvCxnSpPr>
          <p:spPr>
            <a:xfrm flipV="1">
              <a:off x="6762692" y="5431912"/>
              <a:ext cx="1" cy="6181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9987B785-E2AF-F38F-C8EC-4BD5E485579B}"/>
                    </a:ext>
                  </a:extLst>
                </p:cNvPr>
                <p:cNvSpPr txBox="1"/>
                <p:nvPr/>
              </p:nvSpPr>
              <p:spPr>
                <a:xfrm>
                  <a:off x="6432712" y="5508275"/>
                  <a:ext cx="352613" cy="4267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05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de-DE" sz="105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de-DE" sz="105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de-DE" sz="105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05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050" b="0" i="1" noProof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05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9987B785-E2AF-F38F-C8EC-4BD5E4855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712" y="5508275"/>
                  <a:ext cx="352613" cy="42678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B73D6959-31E9-99E2-7520-F1DF691C55AE}"/>
                </a:ext>
              </a:extLst>
            </p:cNvPr>
            <p:cNvCxnSpPr>
              <a:cxnSpLocks/>
              <a:stCxn id="120" idx="0"/>
            </p:cNvCxnSpPr>
            <p:nvPr/>
          </p:nvCxnSpPr>
          <p:spPr>
            <a:xfrm>
              <a:off x="7516735" y="5425304"/>
              <a:ext cx="1" cy="25739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C2882DF3-07FE-0E80-D07C-E12786C2BDED}"/>
                </a:ext>
              </a:extLst>
            </p:cNvPr>
            <p:cNvSpPr/>
            <p:nvPr/>
          </p:nvSpPr>
          <p:spPr>
            <a:xfrm rot="10800000">
              <a:off x="7465399" y="5322631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BF737A2-36E6-131B-9A32-2C4C7400B96B}"/>
                </a:ext>
              </a:extLst>
            </p:cNvPr>
            <p:cNvSpPr/>
            <p:nvPr/>
          </p:nvSpPr>
          <p:spPr>
            <a:xfrm>
              <a:off x="7146939" y="5039443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F3EB0-2244-4889-9C13-7F6B563E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D30A8-2F29-4070-AB85-719FB81D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37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3F2A-F8F3-26E7-3C5B-8BA7B6DF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883"/>
            <a:ext cx="10515600" cy="1325563"/>
          </a:xfrm>
        </p:spPr>
        <p:txBody>
          <a:bodyPr/>
          <a:lstStyle/>
          <a:p>
            <a:r>
              <a:rPr lang="en-US" noProof="0"/>
              <a:t>DAG @ equilibrium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7ECA077-0B6B-ED66-C7AC-8600136D252B}"/>
              </a:ext>
            </a:extLst>
          </p:cNvPr>
          <p:cNvSpPr txBox="1"/>
          <p:nvPr/>
        </p:nvSpPr>
        <p:spPr>
          <a:xfrm>
            <a:off x="-8837" y="7667794"/>
            <a:ext cx="180646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</a:t>
            </a:r>
            <a:r>
              <a:rPr lang="de-DE"/>
              <a:t> </a:t>
            </a:r>
            <a:r>
              <a:rPr lang="de-DE" err="1"/>
              <a:t>includes</a:t>
            </a:r>
            <a:r>
              <a:rPr lang="de-DE"/>
              <a:t> external </a:t>
            </a:r>
            <a:r>
              <a:rPr lang="de-DE" err="1"/>
              <a:t>factors</a:t>
            </a:r>
            <a:r>
              <a:rPr lang="de-DE"/>
              <a:t>;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not external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 </a:t>
            </a:r>
            <a:r>
              <a:rPr lang="de-DE" err="1"/>
              <a:t>influence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, not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, i.e.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direction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edges</a:t>
            </a:r>
            <a:r>
              <a:rPr lang="de-DE"/>
              <a:t> </a:t>
            </a:r>
            <a:r>
              <a:rPr lang="de-DE" err="1"/>
              <a:t>needs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changed</a:t>
            </a:r>
            <a:r>
              <a:rPr lang="de-DE"/>
              <a:t>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always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both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.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oculd</a:t>
            </a:r>
            <a:r>
              <a:rPr lang="de-DE"/>
              <a:t> </a:t>
            </a:r>
            <a:r>
              <a:rPr lang="de-DE" err="1"/>
              <a:t>thereofre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estimate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/>
              <a:t>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</a:t>
            </a:r>
          </a:p>
          <a:p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need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wheather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 </a:t>
            </a:r>
            <a:r>
              <a:rPr lang="de-DE" err="1"/>
              <a:t>estimating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on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on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,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relationship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in, i.e.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pe</a:t>
            </a:r>
            <a:r>
              <a:rPr lang="de-DE"/>
              <a:t> on </a:t>
            </a:r>
            <a:r>
              <a:rPr lang="de-DE" err="1"/>
              <a:t>qe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</a:p>
          <a:p>
            <a:r>
              <a:rPr lang="de-DE"/>
              <a:t>an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,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represented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</a:p>
          <a:p>
            <a:r>
              <a:rPr lang="de-DE" err="1"/>
              <a:t>fixing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observables </a:t>
            </a:r>
            <a:r>
              <a:rPr lang="de-DE" err="1"/>
              <a:t>is</a:t>
            </a:r>
            <a:r>
              <a:rPr lang="de-DE"/>
              <a:t> like „</a:t>
            </a:r>
            <a:r>
              <a:rPr lang="de-DE" err="1"/>
              <a:t>pulling</a:t>
            </a:r>
            <a:r>
              <a:rPr lang="de-DE"/>
              <a:t> out/</a:t>
            </a:r>
            <a:r>
              <a:rPr lang="de-DE" err="1"/>
              <a:t>conditioning</a:t>
            </a:r>
            <a:r>
              <a:rPr lang="de-DE"/>
              <a:t>“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, but </a:t>
            </a:r>
            <a:r>
              <a:rPr lang="de-DE" err="1"/>
              <a:t>this</a:t>
            </a:r>
            <a:r>
              <a:rPr lang="de-DE"/>
              <a:t> – in </a:t>
            </a:r>
            <a:r>
              <a:rPr lang="de-DE" err="1"/>
              <a:t>general</a:t>
            </a:r>
            <a:r>
              <a:rPr lang="de-DE"/>
              <a:t> –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remove</a:t>
            </a:r>
            <a:r>
              <a:rPr lang="de-DE"/>
              <a:t> all </a:t>
            </a:r>
            <a:r>
              <a:rPr lang="de-DE" err="1"/>
              <a:t>directional</a:t>
            </a:r>
            <a:r>
              <a:rPr lang="de-DE"/>
              <a:t> </a:t>
            </a:r>
            <a:r>
              <a:rPr lang="de-DE" err="1"/>
              <a:t>edges</a:t>
            </a:r>
            <a:endParaRPr lang="de-DE"/>
          </a:p>
          <a:p>
            <a:r>
              <a:rPr lang="en-US"/>
              <a:t>using an instrument that only reacts to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F4CC5B-FDDA-97B1-81FE-BB6F51E9804A}"/>
              </a:ext>
            </a:extLst>
          </p:cNvPr>
          <p:cNvGrpSpPr/>
          <p:nvPr/>
        </p:nvGrpSpPr>
        <p:grpSpPr>
          <a:xfrm>
            <a:off x="882154" y="1702846"/>
            <a:ext cx="3660802" cy="1386102"/>
            <a:chOff x="6916304" y="5050588"/>
            <a:chExt cx="366080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D66BFF3-F333-A765-1293-B29E4D3869C8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04515CB-D793-0BD2-849E-875A6AD1622C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 l="-1099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7C18455-9ECE-DAA4-3744-487880CA3277}"/>
                </a:ext>
              </a:extLst>
            </p:cNvPr>
            <p:cNvCxnSpPr>
              <a:cxnSpLocks/>
              <a:stCxn id="101" idx="6"/>
              <a:endCxn id="93" idx="2"/>
            </p:cNvCxnSpPr>
            <p:nvPr/>
          </p:nvCxnSpPr>
          <p:spPr>
            <a:xfrm>
              <a:off x="7516539" y="5755365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B10A233-6717-C1AE-3B22-00B9433CD433}"/>
                </a:ext>
              </a:extLst>
            </p:cNvPr>
            <p:cNvSpPr/>
            <p:nvPr/>
          </p:nvSpPr>
          <p:spPr>
            <a:xfrm>
              <a:off x="7413866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5DDAE92-41E7-169E-3F2F-3BB798040C3D}"/>
                </a:ext>
              </a:extLst>
            </p:cNvPr>
            <p:cNvCxnSpPr>
              <a:cxnSpLocks/>
              <a:stCxn id="103" idx="6"/>
            </p:cNvCxnSpPr>
            <p:nvPr/>
          </p:nvCxnSpPr>
          <p:spPr>
            <a:xfrm rot="10800000">
              <a:off x="9559963" y="5755364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D3DBCAA-EF61-A02D-76A1-DF2E6E51FF92}"/>
                </a:ext>
              </a:extLst>
            </p:cNvPr>
            <p:cNvSpPr/>
            <p:nvPr/>
          </p:nvSpPr>
          <p:spPr>
            <a:xfrm rot="10800000">
              <a:off x="9973881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FF41DE1-8DC9-96DD-799C-D2861DFA7838}"/>
                </a:ext>
              </a:extLst>
            </p:cNvPr>
            <p:cNvSpPr/>
            <p:nvPr/>
          </p:nvSpPr>
          <p:spPr>
            <a:xfrm>
              <a:off x="6916304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1430865-D552-654F-7EF9-3D6814D99FEA}"/>
                </a:ext>
              </a:extLst>
            </p:cNvPr>
            <p:cNvSpPr/>
            <p:nvPr/>
          </p:nvSpPr>
          <p:spPr>
            <a:xfrm>
              <a:off x="9823649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39302EE-5333-5504-998A-A49BAEE31114}"/>
                </a:ext>
              </a:extLst>
            </p:cNvPr>
            <p:cNvCxnSpPr>
              <a:cxnSpLocks/>
              <a:stCxn id="116" idx="2"/>
              <a:endCxn id="93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EF5C22E-FF01-CDB5-367F-EEF3447F662F}"/>
                </a:ext>
              </a:extLst>
            </p:cNvPr>
            <p:cNvCxnSpPr>
              <a:cxnSpLocks/>
              <a:stCxn id="116" idx="6"/>
              <a:endCxn id="94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5A9EE1-03E9-ED17-8E53-988F7B3BAFFA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E0179C1-3395-5E42-D760-41758EF2E28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61F7E6D9-F9E6-0BC2-CBB1-A22089DF4B00}"/>
                </a:ext>
              </a:extLst>
            </p:cNvPr>
            <p:cNvCxnSpPr>
              <a:cxnSpLocks/>
              <a:stCxn id="117" idx="2"/>
              <a:endCxn id="94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B7847BE-E2DB-8315-EA37-7E427C9ABA3D}"/>
                </a:ext>
              </a:extLst>
            </p:cNvPr>
            <p:cNvCxnSpPr>
              <a:cxnSpLocks/>
              <a:stCxn id="117" idx="6"/>
              <a:endCxn id="93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1918C50-1D0B-20AA-87C2-06A9568A9DB8}"/>
              </a:ext>
            </a:extLst>
          </p:cNvPr>
          <p:cNvGrpSpPr/>
          <p:nvPr/>
        </p:nvGrpSpPr>
        <p:grpSpPr>
          <a:xfrm>
            <a:off x="1635611" y="3511554"/>
            <a:ext cx="2327832" cy="1386102"/>
            <a:chOff x="7669761" y="5050588"/>
            <a:chExt cx="232783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1A182B49-BCCC-9429-8CDD-13FB1351D0BC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6B2616C-F346-E9F4-496F-BCCDDB95D909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 l="-1099"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4CEAC70B-681C-2569-6192-3E45B38CF5F8}"/>
                </a:ext>
              </a:extLst>
            </p:cNvPr>
            <p:cNvCxnSpPr>
              <a:cxnSpLocks/>
              <a:stCxn id="239" idx="2"/>
              <a:endCxn id="226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8045AFB7-C32F-3A6F-8DA4-0014BCF2F5EF}"/>
                </a:ext>
              </a:extLst>
            </p:cNvPr>
            <p:cNvCxnSpPr>
              <a:cxnSpLocks/>
              <a:stCxn id="239" idx="6"/>
              <a:endCxn id="227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BEF7813-241F-F8CD-1091-2A53E28D989F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EBCCF16-3C86-FDB7-E42A-79BA1A71891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03E0FCC9-6995-DB68-D17D-743FD0C2ED4B}"/>
                </a:ext>
              </a:extLst>
            </p:cNvPr>
            <p:cNvCxnSpPr>
              <a:cxnSpLocks/>
              <a:stCxn id="240" idx="2"/>
              <a:endCxn id="227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C403ECE5-1B35-1E92-4BC4-E0C7788EC1A5}"/>
                </a:ext>
              </a:extLst>
            </p:cNvPr>
            <p:cNvCxnSpPr>
              <a:cxnSpLocks/>
              <a:stCxn id="240" idx="6"/>
              <a:endCxn id="226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AE8F0-0AD6-FB52-DFB0-DF7CF473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86F17-01EA-6490-7420-4E09EFF0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94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3F2A-F8F3-26E7-3C5B-8BA7B6DF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883"/>
            <a:ext cx="10515600" cy="1325563"/>
          </a:xfrm>
        </p:spPr>
        <p:txBody>
          <a:bodyPr/>
          <a:lstStyle/>
          <a:p>
            <a:r>
              <a:rPr lang="en-US" noProof="0"/>
              <a:t>DAG @ equilibrium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7ECA077-0B6B-ED66-C7AC-8600136D252B}"/>
              </a:ext>
            </a:extLst>
          </p:cNvPr>
          <p:cNvSpPr txBox="1"/>
          <p:nvPr/>
        </p:nvSpPr>
        <p:spPr>
          <a:xfrm>
            <a:off x="222255" y="5640874"/>
            <a:ext cx="180646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</a:t>
            </a:r>
            <a:r>
              <a:rPr lang="de-DE"/>
              <a:t> </a:t>
            </a:r>
            <a:r>
              <a:rPr lang="de-DE" err="1"/>
              <a:t>includes</a:t>
            </a:r>
            <a:r>
              <a:rPr lang="de-DE"/>
              <a:t> external </a:t>
            </a:r>
            <a:r>
              <a:rPr lang="de-DE" err="1"/>
              <a:t>factors</a:t>
            </a:r>
            <a:r>
              <a:rPr lang="de-DE"/>
              <a:t>;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not external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 </a:t>
            </a:r>
            <a:r>
              <a:rPr lang="de-DE" err="1"/>
              <a:t>influence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, not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, i.e.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direction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edges</a:t>
            </a:r>
            <a:r>
              <a:rPr lang="de-DE"/>
              <a:t> </a:t>
            </a:r>
            <a:r>
              <a:rPr lang="de-DE" err="1"/>
              <a:t>needs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changed</a:t>
            </a:r>
            <a:r>
              <a:rPr lang="de-DE"/>
              <a:t>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always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both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.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oculd</a:t>
            </a:r>
            <a:r>
              <a:rPr lang="de-DE"/>
              <a:t> </a:t>
            </a:r>
            <a:r>
              <a:rPr lang="de-DE" err="1"/>
              <a:t>thereofre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estimate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/>
              <a:t>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</a:t>
            </a:r>
          </a:p>
          <a:p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need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wheather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 </a:t>
            </a:r>
            <a:r>
              <a:rPr lang="de-DE" err="1"/>
              <a:t>estimating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on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on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,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relationship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in, i.e.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pe</a:t>
            </a:r>
            <a:r>
              <a:rPr lang="de-DE"/>
              <a:t> on </a:t>
            </a:r>
            <a:r>
              <a:rPr lang="de-DE" err="1"/>
              <a:t>qe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</a:p>
          <a:p>
            <a:r>
              <a:rPr lang="de-DE"/>
              <a:t>an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,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represented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</a:p>
          <a:p>
            <a:r>
              <a:rPr lang="de-DE" err="1"/>
              <a:t>fixing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observables </a:t>
            </a:r>
            <a:r>
              <a:rPr lang="de-DE" err="1"/>
              <a:t>is</a:t>
            </a:r>
            <a:r>
              <a:rPr lang="de-DE"/>
              <a:t> like „</a:t>
            </a:r>
            <a:r>
              <a:rPr lang="de-DE" err="1"/>
              <a:t>pulling</a:t>
            </a:r>
            <a:r>
              <a:rPr lang="de-DE"/>
              <a:t> out/</a:t>
            </a:r>
            <a:r>
              <a:rPr lang="de-DE" err="1"/>
              <a:t>conditioning</a:t>
            </a:r>
            <a:r>
              <a:rPr lang="de-DE"/>
              <a:t>“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, but </a:t>
            </a:r>
            <a:r>
              <a:rPr lang="de-DE" err="1"/>
              <a:t>this</a:t>
            </a:r>
            <a:r>
              <a:rPr lang="de-DE"/>
              <a:t> – in </a:t>
            </a:r>
            <a:r>
              <a:rPr lang="de-DE" err="1"/>
              <a:t>general</a:t>
            </a:r>
            <a:r>
              <a:rPr lang="de-DE"/>
              <a:t> –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remove</a:t>
            </a:r>
            <a:r>
              <a:rPr lang="de-DE"/>
              <a:t> all </a:t>
            </a:r>
            <a:r>
              <a:rPr lang="de-DE" err="1"/>
              <a:t>directional</a:t>
            </a:r>
            <a:r>
              <a:rPr lang="de-DE"/>
              <a:t> </a:t>
            </a:r>
            <a:r>
              <a:rPr lang="de-DE" err="1"/>
              <a:t>edges</a:t>
            </a:r>
            <a:endParaRPr lang="de-DE"/>
          </a:p>
          <a:p>
            <a:r>
              <a:rPr lang="en-US"/>
              <a:t>using an instrument that only reacts to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F4CC5B-FDDA-97B1-81FE-BB6F51E9804A}"/>
              </a:ext>
            </a:extLst>
          </p:cNvPr>
          <p:cNvGrpSpPr/>
          <p:nvPr/>
        </p:nvGrpSpPr>
        <p:grpSpPr>
          <a:xfrm>
            <a:off x="882154" y="1702846"/>
            <a:ext cx="3660802" cy="1386102"/>
            <a:chOff x="6916304" y="5050588"/>
            <a:chExt cx="366080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D66BFF3-F333-A765-1293-B29E4D3869C8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04515CB-D793-0BD2-849E-875A6AD1622C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 l="-1099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7C18455-9ECE-DAA4-3744-487880CA3277}"/>
                </a:ext>
              </a:extLst>
            </p:cNvPr>
            <p:cNvCxnSpPr>
              <a:cxnSpLocks/>
              <a:stCxn id="101" idx="6"/>
              <a:endCxn id="93" idx="2"/>
            </p:cNvCxnSpPr>
            <p:nvPr/>
          </p:nvCxnSpPr>
          <p:spPr>
            <a:xfrm>
              <a:off x="7516539" y="5755365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B10A233-6717-C1AE-3B22-00B9433CD433}"/>
                </a:ext>
              </a:extLst>
            </p:cNvPr>
            <p:cNvSpPr/>
            <p:nvPr/>
          </p:nvSpPr>
          <p:spPr>
            <a:xfrm>
              <a:off x="7413866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5DDAE92-41E7-169E-3F2F-3BB798040C3D}"/>
                </a:ext>
              </a:extLst>
            </p:cNvPr>
            <p:cNvCxnSpPr>
              <a:cxnSpLocks/>
              <a:stCxn id="103" idx="6"/>
            </p:cNvCxnSpPr>
            <p:nvPr/>
          </p:nvCxnSpPr>
          <p:spPr>
            <a:xfrm rot="10800000">
              <a:off x="9559963" y="5755364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D3DBCAA-EF61-A02D-76A1-DF2E6E51FF92}"/>
                </a:ext>
              </a:extLst>
            </p:cNvPr>
            <p:cNvSpPr/>
            <p:nvPr/>
          </p:nvSpPr>
          <p:spPr>
            <a:xfrm rot="10800000">
              <a:off x="9973881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FF41DE1-8DC9-96DD-799C-D2861DFA7838}"/>
                </a:ext>
              </a:extLst>
            </p:cNvPr>
            <p:cNvSpPr/>
            <p:nvPr/>
          </p:nvSpPr>
          <p:spPr>
            <a:xfrm>
              <a:off x="6916304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1430865-D552-654F-7EF9-3D6814D99FEA}"/>
                </a:ext>
              </a:extLst>
            </p:cNvPr>
            <p:cNvSpPr/>
            <p:nvPr/>
          </p:nvSpPr>
          <p:spPr>
            <a:xfrm>
              <a:off x="9823649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39302EE-5333-5504-998A-A49BAEE31114}"/>
                </a:ext>
              </a:extLst>
            </p:cNvPr>
            <p:cNvCxnSpPr>
              <a:cxnSpLocks/>
              <a:stCxn id="116" idx="2"/>
              <a:endCxn id="93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EF5C22E-FF01-CDB5-367F-EEF3447F662F}"/>
                </a:ext>
              </a:extLst>
            </p:cNvPr>
            <p:cNvCxnSpPr>
              <a:cxnSpLocks/>
              <a:stCxn id="116" idx="6"/>
              <a:endCxn id="94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5A9EE1-03E9-ED17-8E53-988F7B3BAFFA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E0179C1-3395-5E42-D760-41758EF2E28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61F7E6D9-F9E6-0BC2-CBB1-A22089DF4B00}"/>
                </a:ext>
              </a:extLst>
            </p:cNvPr>
            <p:cNvCxnSpPr>
              <a:cxnSpLocks/>
              <a:stCxn id="117" idx="2"/>
              <a:endCxn id="94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B7847BE-E2DB-8315-EA37-7E427C9ABA3D}"/>
                </a:ext>
              </a:extLst>
            </p:cNvPr>
            <p:cNvCxnSpPr>
              <a:cxnSpLocks/>
              <a:stCxn id="117" idx="6"/>
              <a:endCxn id="93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1918C50-1D0B-20AA-87C2-06A9568A9DB8}"/>
              </a:ext>
            </a:extLst>
          </p:cNvPr>
          <p:cNvGrpSpPr/>
          <p:nvPr/>
        </p:nvGrpSpPr>
        <p:grpSpPr>
          <a:xfrm>
            <a:off x="1635611" y="3511554"/>
            <a:ext cx="2327832" cy="1386102"/>
            <a:chOff x="7669761" y="5050588"/>
            <a:chExt cx="232783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1A182B49-BCCC-9429-8CDD-13FB1351D0BC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6B2616C-F346-E9F4-496F-BCCDDB95D909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 l="-1099"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4CEAC70B-681C-2569-6192-3E45B38CF5F8}"/>
                </a:ext>
              </a:extLst>
            </p:cNvPr>
            <p:cNvCxnSpPr>
              <a:cxnSpLocks/>
              <a:stCxn id="239" idx="2"/>
              <a:endCxn id="226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8045AFB7-C32F-3A6F-8DA4-0014BCF2F5EF}"/>
                </a:ext>
              </a:extLst>
            </p:cNvPr>
            <p:cNvCxnSpPr>
              <a:cxnSpLocks/>
              <a:stCxn id="239" idx="6"/>
              <a:endCxn id="227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BEF7813-241F-F8CD-1091-2A53E28D989F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EBCCF16-3C86-FDB7-E42A-79BA1A71891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03E0FCC9-6995-DB68-D17D-743FD0C2ED4B}"/>
                </a:ext>
              </a:extLst>
            </p:cNvPr>
            <p:cNvCxnSpPr>
              <a:cxnSpLocks/>
              <a:stCxn id="240" idx="2"/>
              <a:endCxn id="227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C403ECE5-1B35-1E92-4BC4-E0C7788EC1A5}"/>
                </a:ext>
              </a:extLst>
            </p:cNvPr>
            <p:cNvCxnSpPr>
              <a:cxnSpLocks/>
              <a:stCxn id="240" idx="6"/>
              <a:endCxn id="226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E959FC-77CA-FA1A-3FE6-7EBFEA97BD81}"/>
              </a:ext>
            </a:extLst>
          </p:cNvPr>
          <p:cNvGrpSpPr/>
          <p:nvPr/>
        </p:nvGrpSpPr>
        <p:grpSpPr>
          <a:xfrm>
            <a:off x="5249036" y="1678271"/>
            <a:ext cx="2736804" cy="1386102"/>
            <a:chOff x="6812766" y="5050588"/>
            <a:chExt cx="2736804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E367FCE-5DFC-74C1-926A-B1B62EFC7965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E367FCE-5DFC-74C1-926A-B1B62EFC7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8D5E981-2A14-8638-51AD-0150B1EE489E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1FC55-3A7D-FA01-986C-EF4DC506D7DC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24A045B-7968-8F37-2AB6-6E7874F6E985}"/>
                    </a:ext>
                  </a:extLst>
                </p:cNvPr>
                <p:cNvSpPr/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24A045B-7968-8F37-2AB6-6E7874F6E9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blipFill>
                  <a:blip r:embed="rId10"/>
                  <a:stretch>
                    <a:fillRect t="-8511" b="-276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8997D37-44AF-B3A0-4F20-64BB6171EDE1}"/>
                </a:ext>
              </a:extLst>
            </p:cNvPr>
            <p:cNvCxnSpPr>
              <a:cxnSpLocks/>
              <a:stCxn id="11" idx="2"/>
              <a:endCxn id="5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46CFA4-C21D-6E31-B6A2-369136BE7FFD}"/>
                </a:ext>
              </a:extLst>
            </p:cNvPr>
            <p:cNvCxnSpPr>
              <a:cxnSpLocks/>
              <a:stCxn id="11" idx="6"/>
              <a:endCxn id="6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B085B0C-55A2-E4AA-9E56-C216A4E57DCC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B085B0C-55A2-E4AA-9E56-C216A4E57D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30CD02-FC8E-41E4-739A-7D851A1CFC97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B2EF55-5831-F0BF-0515-CCC31DF40E2F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A74AE96-C448-6CCD-7264-2D586624D406}"/>
                </a:ext>
              </a:extLst>
            </p:cNvPr>
            <p:cNvCxnSpPr>
              <a:cxnSpLocks/>
              <a:stCxn id="12" idx="2"/>
              <a:endCxn id="6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04569DD-AFEF-4B42-47B0-014092698617}"/>
                </a:ext>
              </a:extLst>
            </p:cNvPr>
            <p:cNvCxnSpPr>
              <a:cxnSpLocks/>
              <a:stCxn id="12" idx="6"/>
              <a:endCxn id="5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8BBA11-8087-1404-E04B-FEF03B1C6B65}"/>
              </a:ext>
            </a:extLst>
          </p:cNvPr>
          <p:cNvCxnSpPr>
            <a:cxnSpLocks/>
          </p:cNvCxnSpPr>
          <p:nvPr/>
        </p:nvCxnSpPr>
        <p:spPr>
          <a:xfrm flipV="1">
            <a:off x="7218902" y="2071427"/>
            <a:ext cx="0" cy="64817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4AF526A-67E9-E7DF-6218-6FC9E40E1051}"/>
                  </a:ext>
                </a:extLst>
              </p:cNvPr>
              <p:cNvSpPr txBox="1"/>
              <p:nvPr/>
            </p:nvSpPr>
            <p:spPr>
              <a:xfrm>
                <a:off x="7181046" y="2134710"/>
                <a:ext cx="9144000" cy="530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8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8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8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8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18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4AF526A-67E9-E7DF-6218-6FC9E40E1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046" y="2134710"/>
                <a:ext cx="9144000" cy="530017"/>
              </a:xfrm>
              <a:prstGeom prst="rect">
                <a:avLst/>
              </a:prstGeom>
              <a:blipFill>
                <a:blip r:embed="rId12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152A07E8-FE1B-E0E3-6553-32CE6BE4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AB35A40-72E8-D827-2E0D-DA59A20A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21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3F2A-F8F3-26E7-3C5B-8BA7B6DF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883"/>
            <a:ext cx="10515600" cy="1325563"/>
          </a:xfrm>
        </p:spPr>
        <p:txBody>
          <a:bodyPr/>
          <a:lstStyle/>
          <a:p>
            <a:r>
              <a:rPr lang="en-US" noProof="0"/>
              <a:t>DAG @ equilibrium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7ECA077-0B6B-ED66-C7AC-8600136D252B}"/>
              </a:ext>
            </a:extLst>
          </p:cNvPr>
          <p:cNvSpPr txBox="1"/>
          <p:nvPr/>
        </p:nvSpPr>
        <p:spPr>
          <a:xfrm>
            <a:off x="222255" y="5640874"/>
            <a:ext cx="180646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</a:t>
            </a:r>
            <a:r>
              <a:rPr lang="de-DE"/>
              <a:t> </a:t>
            </a:r>
            <a:r>
              <a:rPr lang="de-DE" err="1"/>
              <a:t>includes</a:t>
            </a:r>
            <a:r>
              <a:rPr lang="de-DE"/>
              <a:t> external </a:t>
            </a:r>
            <a:r>
              <a:rPr lang="de-DE" err="1"/>
              <a:t>factors</a:t>
            </a:r>
            <a:r>
              <a:rPr lang="de-DE"/>
              <a:t>;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not external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 </a:t>
            </a:r>
            <a:r>
              <a:rPr lang="de-DE" err="1"/>
              <a:t>influence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, not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, i.e.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direction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edges</a:t>
            </a:r>
            <a:r>
              <a:rPr lang="de-DE"/>
              <a:t> </a:t>
            </a:r>
            <a:r>
              <a:rPr lang="de-DE" err="1"/>
              <a:t>needs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changed</a:t>
            </a:r>
            <a:r>
              <a:rPr lang="de-DE"/>
              <a:t>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always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both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.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oculd</a:t>
            </a:r>
            <a:r>
              <a:rPr lang="de-DE"/>
              <a:t> </a:t>
            </a:r>
            <a:r>
              <a:rPr lang="de-DE" err="1"/>
              <a:t>thereofre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estimate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/>
              <a:t>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</a:t>
            </a:r>
          </a:p>
          <a:p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need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wheather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 </a:t>
            </a:r>
            <a:r>
              <a:rPr lang="de-DE" err="1"/>
              <a:t>estimating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on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on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,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relationship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in, i.e.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pe</a:t>
            </a:r>
            <a:r>
              <a:rPr lang="de-DE"/>
              <a:t> on </a:t>
            </a:r>
            <a:r>
              <a:rPr lang="de-DE" err="1"/>
              <a:t>qe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</a:p>
          <a:p>
            <a:r>
              <a:rPr lang="de-DE"/>
              <a:t>an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,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represented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</a:p>
          <a:p>
            <a:r>
              <a:rPr lang="de-DE" err="1"/>
              <a:t>fixing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observables </a:t>
            </a:r>
            <a:r>
              <a:rPr lang="de-DE" err="1"/>
              <a:t>is</a:t>
            </a:r>
            <a:r>
              <a:rPr lang="de-DE"/>
              <a:t> like „</a:t>
            </a:r>
            <a:r>
              <a:rPr lang="de-DE" err="1"/>
              <a:t>pulling</a:t>
            </a:r>
            <a:r>
              <a:rPr lang="de-DE"/>
              <a:t> out/</a:t>
            </a:r>
            <a:r>
              <a:rPr lang="de-DE" err="1"/>
              <a:t>conditioning</a:t>
            </a:r>
            <a:r>
              <a:rPr lang="de-DE"/>
              <a:t>“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, but </a:t>
            </a:r>
            <a:r>
              <a:rPr lang="de-DE" err="1"/>
              <a:t>this</a:t>
            </a:r>
            <a:r>
              <a:rPr lang="de-DE"/>
              <a:t> – in </a:t>
            </a:r>
            <a:r>
              <a:rPr lang="de-DE" err="1"/>
              <a:t>general</a:t>
            </a:r>
            <a:r>
              <a:rPr lang="de-DE"/>
              <a:t> –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remove</a:t>
            </a:r>
            <a:r>
              <a:rPr lang="de-DE"/>
              <a:t> all </a:t>
            </a:r>
            <a:r>
              <a:rPr lang="de-DE" err="1"/>
              <a:t>directional</a:t>
            </a:r>
            <a:r>
              <a:rPr lang="de-DE"/>
              <a:t> </a:t>
            </a:r>
            <a:r>
              <a:rPr lang="de-DE" err="1"/>
              <a:t>edges</a:t>
            </a:r>
            <a:endParaRPr lang="de-DE"/>
          </a:p>
          <a:p>
            <a:r>
              <a:rPr lang="en-US"/>
              <a:t>using an instrument that only reacts to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F4CC5B-FDDA-97B1-81FE-BB6F51E9804A}"/>
              </a:ext>
            </a:extLst>
          </p:cNvPr>
          <p:cNvGrpSpPr/>
          <p:nvPr/>
        </p:nvGrpSpPr>
        <p:grpSpPr>
          <a:xfrm>
            <a:off x="882154" y="1702846"/>
            <a:ext cx="3660802" cy="1386102"/>
            <a:chOff x="6916304" y="5050588"/>
            <a:chExt cx="366080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D66BFF3-F333-A765-1293-B29E4D3869C8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04515CB-D793-0BD2-849E-875A6AD1622C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 l="-1099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7C18455-9ECE-DAA4-3744-487880CA3277}"/>
                </a:ext>
              </a:extLst>
            </p:cNvPr>
            <p:cNvCxnSpPr>
              <a:cxnSpLocks/>
              <a:stCxn id="101" idx="6"/>
              <a:endCxn id="93" idx="2"/>
            </p:cNvCxnSpPr>
            <p:nvPr/>
          </p:nvCxnSpPr>
          <p:spPr>
            <a:xfrm>
              <a:off x="7516539" y="5755365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B10A233-6717-C1AE-3B22-00B9433CD433}"/>
                </a:ext>
              </a:extLst>
            </p:cNvPr>
            <p:cNvSpPr/>
            <p:nvPr/>
          </p:nvSpPr>
          <p:spPr>
            <a:xfrm>
              <a:off x="7413866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5DDAE92-41E7-169E-3F2F-3BB798040C3D}"/>
                </a:ext>
              </a:extLst>
            </p:cNvPr>
            <p:cNvCxnSpPr>
              <a:cxnSpLocks/>
              <a:stCxn id="103" idx="6"/>
            </p:cNvCxnSpPr>
            <p:nvPr/>
          </p:nvCxnSpPr>
          <p:spPr>
            <a:xfrm rot="10800000">
              <a:off x="9559963" y="5755364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D3DBCAA-EF61-A02D-76A1-DF2E6E51FF92}"/>
                </a:ext>
              </a:extLst>
            </p:cNvPr>
            <p:cNvSpPr/>
            <p:nvPr/>
          </p:nvSpPr>
          <p:spPr>
            <a:xfrm rot="10800000">
              <a:off x="9973881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FF41DE1-8DC9-96DD-799C-D2861DFA7838}"/>
                </a:ext>
              </a:extLst>
            </p:cNvPr>
            <p:cNvSpPr/>
            <p:nvPr/>
          </p:nvSpPr>
          <p:spPr>
            <a:xfrm>
              <a:off x="6916304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1430865-D552-654F-7EF9-3D6814D99FEA}"/>
                </a:ext>
              </a:extLst>
            </p:cNvPr>
            <p:cNvSpPr/>
            <p:nvPr/>
          </p:nvSpPr>
          <p:spPr>
            <a:xfrm>
              <a:off x="9823649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39302EE-5333-5504-998A-A49BAEE31114}"/>
                </a:ext>
              </a:extLst>
            </p:cNvPr>
            <p:cNvCxnSpPr>
              <a:cxnSpLocks/>
              <a:stCxn id="116" idx="2"/>
              <a:endCxn id="93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EF5C22E-FF01-CDB5-367F-EEF3447F662F}"/>
                </a:ext>
              </a:extLst>
            </p:cNvPr>
            <p:cNvCxnSpPr>
              <a:cxnSpLocks/>
              <a:stCxn id="116" idx="6"/>
              <a:endCxn id="94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5A9EE1-03E9-ED17-8E53-988F7B3BAFFA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E0179C1-3395-5E42-D760-41758EF2E28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61F7E6D9-F9E6-0BC2-CBB1-A22089DF4B00}"/>
                </a:ext>
              </a:extLst>
            </p:cNvPr>
            <p:cNvCxnSpPr>
              <a:cxnSpLocks/>
              <a:stCxn id="117" idx="2"/>
              <a:endCxn id="94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B7847BE-E2DB-8315-EA37-7E427C9ABA3D}"/>
                </a:ext>
              </a:extLst>
            </p:cNvPr>
            <p:cNvCxnSpPr>
              <a:cxnSpLocks/>
              <a:stCxn id="117" idx="6"/>
              <a:endCxn id="93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1918C50-1D0B-20AA-87C2-06A9568A9DB8}"/>
              </a:ext>
            </a:extLst>
          </p:cNvPr>
          <p:cNvGrpSpPr/>
          <p:nvPr/>
        </p:nvGrpSpPr>
        <p:grpSpPr>
          <a:xfrm>
            <a:off x="1635611" y="3511554"/>
            <a:ext cx="2327832" cy="1386102"/>
            <a:chOff x="7669761" y="5050588"/>
            <a:chExt cx="232783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1A182B49-BCCC-9429-8CDD-13FB1351D0BC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6B2616C-F346-E9F4-496F-BCCDDB95D909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 l="-1099"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4CEAC70B-681C-2569-6192-3E45B38CF5F8}"/>
                </a:ext>
              </a:extLst>
            </p:cNvPr>
            <p:cNvCxnSpPr>
              <a:cxnSpLocks/>
              <a:stCxn id="239" idx="2"/>
              <a:endCxn id="226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8045AFB7-C32F-3A6F-8DA4-0014BCF2F5EF}"/>
                </a:ext>
              </a:extLst>
            </p:cNvPr>
            <p:cNvCxnSpPr>
              <a:cxnSpLocks/>
              <a:stCxn id="239" idx="6"/>
              <a:endCxn id="227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BEF7813-241F-F8CD-1091-2A53E28D989F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EBCCF16-3C86-FDB7-E42A-79BA1A71891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03E0FCC9-6995-DB68-D17D-743FD0C2ED4B}"/>
                </a:ext>
              </a:extLst>
            </p:cNvPr>
            <p:cNvCxnSpPr>
              <a:cxnSpLocks/>
              <a:stCxn id="240" idx="2"/>
              <a:endCxn id="227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C403ECE5-1B35-1E92-4BC4-E0C7788EC1A5}"/>
                </a:ext>
              </a:extLst>
            </p:cNvPr>
            <p:cNvCxnSpPr>
              <a:cxnSpLocks/>
              <a:stCxn id="240" idx="6"/>
              <a:endCxn id="226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E959FC-77CA-FA1A-3FE6-7EBFEA97BD81}"/>
              </a:ext>
            </a:extLst>
          </p:cNvPr>
          <p:cNvGrpSpPr/>
          <p:nvPr/>
        </p:nvGrpSpPr>
        <p:grpSpPr>
          <a:xfrm>
            <a:off x="5249036" y="1678271"/>
            <a:ext cx="2736804" cy="1386102"/>
            <a:chOff x="6812766" y="5050588"/>
            <a:chExt cx="2736804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E367FCE-5DFC-74C1-926A-B1B62EFC7965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E367FCE-5DFC-74C1-926A-B1B62EFC7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8D5E981-2A14-8638-51AD-0150B1EE489E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1FC55-3A7D-FA01-986C-EF4DC506D7DC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24A045B-7968-8F37-2AB6-6E7874F6E985}"/>
                    </a:ext>
                  </a:extLst>
                </p:cNvPr>
                <p:cNvSpPr/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24A045B-7968-8F37-2AB6-6E7874F6E9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blipFill>
                  <a:blip r:embed="rId10"/>
                  <a:stretch>
                    <a:fillRect t="-12766" b="-361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8997D37-44AF-B3A0-4F20-64BB6171EDE1}"/>
                </a:ext>
              </a:extLst>
            </p:cNvPr>
            <p:cNvCxnSpPr>
              <a:cxnSpLocks/>
              <a:stCxn id="11" idx="2"/>
              <a:endCxn id="5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46CFA4-C21D-6E31-B6A2-369136BE7FFD}"/>
                </a:ext>
              </a:extLst>
            </p:cNvPr>
            <p:cNvCxnSpPr>
              <a:cxnSpLocks/>
              <a:stCxn id="11" idx="6"/>
              <a:endCxn id="6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B085B0C-55A2-E4AA-9E56-C216A4E57DCC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B085B0C-55A2-E4AA-9E56-C216A4E57D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30CD02-FC8E-41E4-739A-7D851A1CFC97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B2EF55-5831-F0BF-0515-CCC31DF40E2F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A74AE96-C448-6CCD-7264-2D586624D406}"/>
                </a:ext>
              </a:extLst>
            </p:cNvPr>
            <p:cNvCxnSpPr>
              <a:cxnSpLocks/>
              <a:stCxn id="12" idx="2"/>
              <a:endCxn id="6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04569DD-AFEF-4B42-47B0-014092698617}"/>
                </a:ext>
              </a:extLst>
            </p:cNvPr>
            <p:cNvCxnSpPr>
              <a:cxnSpLocks/>
              <a:stCxn id="12" idx="6"/>
              <a:endCxn id="5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8BBA11-8087-1404-E04B-FEF03B1C6B65}"/>
              </a:ext>
            </a:extLst>
          </p:cNvPr>
          <p:cNvCxnSpPr>
            <a:cxnSpLocks/>
          </p:cNvCxnSpPr>
          <p:nvPr/>
        </p:nvCxnSpPr>
        <p:spPr>
          <a:xfrm flipV="1">
            <a:off x="7218902" y="2071427"/>
            <a:ext cx="0" cy="64817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5068CD-C79D-408C-6B55-5F5CCF078864}"/>
              </a:ext>
            </a:extLst>
          </p:cNvPr>
          <p:cNvCxnSpPr>
            <a:cxnSpLocks/>
          </p:cNvCxnSpPr>
          <p:nvPr/>
        </p:nvCxnSpPr>
        <p:spPr>
          <a:xfrm flipH="1">
            <a:off x="7149808" y="2058404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CC2247-BC4F-4525-98BE-EBC55ADE7CCD}"/>
                  </a:ext>
                </a:extLst>
              </p:cNvPr>
              <p:cNvSpPr txBox="1"/>
              <p:nvPr/>
            </p:nvSpPr>
            <p:spPr>
              <a:xfrm>
                <a:off x="7261748" y="2215395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CC2247-BC4F-4525-98BE-EBC55ADE7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48" y="2215395"/>
                <a:ext cx="185298" cy="304122"/>
              </a:xfrm>
              <a:prstGeom prst="rect">
                <a:avLst/>
              </a:prstGeom>
              <a:blipFill>
                <a:blip r:embed="rId12"/>
                <a:stretch>
                  <a:fillRect l="-22581" r="-16129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2CB232-CE0E-ECDD-21DD-721B8960E4A3}"/>
                  </a:ext>
                </a:extLst>
              </p:cNvPr>
              <p:cNvSpPr txBox="1"/>
              <p:nvPr/>
            </p:nvSpPr>
            <p:spPr>
              <a:xfrm>
                <a:off x="6688577" y="2232862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2CB232-CE0E-ECDD-21DD-721B8960E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577" y="2232862"/>
                <a:ext cx="185298" cy="286682"/>
              </a:xfrm>
              <a:prstGeom prst="rect">
                <a:avLst/>
              </a:prstGeom>
              <a:blipFill>
                <a:blip r:embed="rId13"/>
                <a:stretch>
                  <a:fillRect l="-22581" r="-16129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ED4DE6-136A-996B-C84B-6690D852FE5E}"/>
                  </a:ext>
                </a:extLst>
              </p:cNvPr>
              <p:cNvSpPr txBox="1"/>
              <p:nvPr/>
            </p:nvSpPr>
            <p:spPr>
              <a:xfrm>
                <a:off x="7472644" y="2225125"/>
                <a:ext cx="185298" cy="289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ED4DE6-136A-996B-C84B-6690D852F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644" y="2225125"/>
                <a:ext cx="185298" cy="289951"/>
              </a:xfrm>
              <a:prstGeom prst="rect">
                <a:avLst/>
              </a:prstGeom>
              <a:blipFill>
                <a:blip r:embed="rId14"/>
                <a:stretch>
                  <a:fillRect l="-23333" r="-10000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F5628A-EF52-4960-E130-4B9C6F5B558D}"/>
                  </a:ext>
                </a:extLst>
              </p:cNvPr>
              <p:cNvSpPr txBox="1"/>
              <p:nvPr/>
            </p:nvSpPr>
            <p:spPr>
              <a:xfrm>
                <a:off x="6926273" y="2226631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F5628A-EF52-4960-E130-4B9C6F5B5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273" y="2226631"/>
                <a:ext cx="185298" cy="286682"/>
              </a:xfrm>
              <a:prstGeom prst="rect">
                <a:avLst/>
              </a:prstGeom>
              <a:blipFill>
                <a:blip r:embed="rId15"/>
                <a:stretch>
                  <a:fillRect l="-22581" r="-6452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A765E6-4655-4D9A-4260-FEBFE05EA663}"/>
                  </a:ext>
                </a:extLst>
              </p:cNvPr>
              <p:cNvSpPr/>
              <p:nvPr/>
            </p:nvSpPr>
            <p:spPr>
              <a:xfrm>
                <a:off x="7696816" y="1997515"/>
                <a:ext cx="1362159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A765E6-4655-4D9A-4260-FEBFE05EA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816" y="1997515"/>
                <a:ext cx="1362159" cy="285570"/>
              </a:xfrm>
              <a:prstGeom prst="rect">
                <a:avLst/>
              </a:prstGeom>
              <a:blipFill>
                <a:blip r:embed="rId16"/>
                <a:stretch>
                  <a:fillRect t="-10638" b="-319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0CA25C6-08BF-F422-4011-B58A42F24256}"/>
              </a:ext>
            </a:extLst>
          </p:cNvPr>
          <p:cNvCxnSpPr>
            <a:cxnSpLocks/>
            <a:stCxn id="40" idx="6"/>
          </p:cNvCxnSpPr>
          <p:nvPr/>
        </p:nvCxnSpPr>
        <p:spPr>
          <a:xfrm>
            <a:off x="1485690" y="4217831"/>
            <a:ext cx="41391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27A29AA-721F-D6AB-94F6-FF19EBE4D322}"/>
              </a:ext>
            </a:extLst>
          </p:cNvPr>
          <p:cNvSpPr/>
          <p:nvPr/>
        </p:nvSpPr>
        <p:spPr>
          <a:xfrm>
            <a:off x="1383017" y="416649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7BF25D6-8F0E-706C-F129-347654BEB081}"/>
              </a:ext>
            </a:extLst>
          </p:cNvPr>
          <p:cNvSpPr/>
          <p:nvPr/>
        </p:nvSpPr>
        <p:spPr>
          <a:xfrm>
            <a:off x="885455" y="4065122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DD73C95-F544-27BF-2CA5-E00411E98E3D}"/>
              </a:ext>
            </a:extLst>
          </p:cNvPr>
          <p:cNvCxnSpPr>
            <a:cxnSpLocks/>
            <a:stCxn id="43" idx="6"/>
          </p:cNvCxnSpPr>
          <p:nvPr/>
        </p:nvCxnSpPr>
        <p:spPr>
          <a:xfrm rot="10800000">
            <a:off x="3525812" y="4218357"/>
            <a:ext cx="41391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FE703005-D2D9-9C68-99EB-AA7816ADF379}"/>
              </a:ext>
            </a:extLst>
          </p:cNvPr>
          <p:cNvSpPr/>
          <p:nvPr/>
        </p:nvSpPr>
        <p:spPr>
          <a:xfrm rot="10800000">
            <a:off x="3939730" y="4167021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9055E0-B2CB-932E-B443-282692EE75F9}"/>
              </a:ext>
            </a:extLst>
          </p:cNvPr>
          <p:cNvSpPr/>
          <p:nvPr/>
        </p:nvSpPr>
        <p:spPr>
          <a:xfrm>
            <a:off x="3789498" y="4065649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F0EC8827-603F-0BF7-B5C1-4FF50970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BFFEB60-08BB-BE06-D5D1-690C8591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44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3F2A-F8F3-26E7-3C5B-8BA7B6DF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883"/>
            <a:ext cx="10515600" cy="1325563"/>
          </a:xfrm>
        </p:spPr>
        <p:txBody>
          <a:bodyPr/>
          <a:lstStyle/>
          <a:p>
            <a:r>
              <a:rPr lang="en-US" noProof="0"/>
              <a:t>DAG @ equilibrium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7ECA077-0B6B-ED66-C7AC-8600136D252B}"/>
              </a:ext>
            </a:extLst>
          </p:cNvPr>
          <p:cNvSpPr txBox="1"/>
          <p:nvPr/>
        </p:nvSpPr>
        <p:spPr>
          <a:xfrm>
            <a:off x="222255" y="5640874"/>
            <a:ext cx="180646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</a:t>
            </a:r>
            <a:r>
              <a:rPr lang="de-DE"/>
              <a:t> </a:t>
            </a:r>
            <a:r>
              <a:rPr lang="de-DE" err="1"/>
              <a:t>includes</a:t>
            </a:r>
            <a:r>
              <a:rPr lang="de-DE"/>
              <a:t> external </a:t>
            </a:r>
            <a:r>
              <a:rPr lang="de-DE" err="1"/>
              <a:t>factors</a:t>
            </a:r>
            <a:r>
              <a:rPr lang="de-DE"/>
              <a:t>;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not external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 </a:t>
            </a:r>
            <a:r>
              <a:rPr lang="de-DE" err="1"/>
              <a:t>influence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, not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, i.e.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direction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edges</a:t>
            </a:r>
            <a:r>
              <a:rPr lang="de-DE"/>
              <a:t> </a:t>
            </a:r>
            <a:r>
              <a:rPr lang="de-DE" err="1"/>
              <a:t>needs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changed</a:t>
            </a:r>
            <a:r>
              <a:rPr lang="de-DE"/>
              <a:t>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always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both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.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oculd</a:t>
            </a:r>
            <a:r>
              <a:rPr lang="de-DE"/>
              <a:t> </a:t>
            </a:r>
            <a:r>
              <a:rPr lang="de-DE" err="1"/>
              <a:t>thereofre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estimate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/>
              <a:t>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</a:t>
            </a:r>
          </a:p>
          <a:p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need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wheather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 </a:t>
            </a:r>
            <a:r>
              <a:rPr lang="de-DE" err="1"/>
              <a:t>estimating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on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on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,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relationship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in, i.e.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pe</a:t>
            </a:r>
            <a:r>
              <a:rPr lang="de-DE"/>
              <a:t> on </a:t>
            </a:r>
            <a:r>
              <a:rPr lang="de-DE" err="1"/>
              <a:t>qe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</a:p>
          <a:p>
            <a:r>
              <a:rPr lang="de-DE"/>
              <a:t>an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,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represented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</a:p>
          <a:p>
            <a:r>
              <a:rPr lang="de-DE" err="1"/>
              <a:t>fixing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observables </a:t>
            </a:r>
            <a:r>
              <a:rPr lang="de-DE" err="1"/>
              <a:t>is</a:t>
            </a:r>
            <a:r>
              <a:rPr lang="de-DE"/>
              <a:t> like „</a:t>
            </a:r>
            <a:r>
              <a:rPr lang="de-DE" err="1"/>
              <a:t>pulling</a:t>
            </a:r>
            <a:r>
              <a:rPr lang="de-DE"/>
              <a:t> out/</a:t>
            </a:r>
            <a:r>
              <a:rPr lang="de-DE" err="1"/>
              <a:t>conditioning</a:t>
            </a:r>
            <a:r>
              <a:rPr lang="de-DE"/>
              <a:t>“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, but </a:t>
            </a:r>
            <a:r>
              <a:rPr lang="de-DE" err="1"/>
              <a:t>this</a:t>
            </a:r>
            <a:r>
              <a:rPr lang="de-DE"/>
              <a:t> – in </a:t>
            </a:r>
            <a:r>
              <a:rPr lang="de-DE" err="1"/>
              <a:t>general</a:t>
            </a:r>
            <a:r>
              <a:rPr lang="de-DE"/>
              <a:t> –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remove</a:t>
            </a:r>
            <a:r>
              <a:rPr lang="de-DE"/>
              <a:t> all </a:t>
            </a:r>
            <a:r>
              <a:rPr lang="de-DE" err="1"/>
              <a:t>directional</a:t>
            </a:r>
            <a:r>
              <a:rPr lang="de-DE"/>
              <a:t> </a:t>
            </a:r>
            <a:r>
              <a:rPr lang="de-DE" err="1"/>
              <a:t>edges</a:t>
            </a:r>
            <a:endParaRPr lang="de-DE"/>
          </a:p>
          <a:p>
            <a:r>
              <a:rPr lang="en-US"/>
              <a:t>using an instrument that only reacts to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F4CC5B-FDDA-97B1-81FE-BB6F51E9804A}"/>
              </a:ext>
            </a:extLst>
          </p:cNvPr>
          <p:cNvGrpSpPr/>
          <p:nvPr/>
        </p:nvGrpSpPr>
        <p:grpSpPr>
          <a:xfrm>
            <a:off x="882154" y="1702846"/>
            <a:ext cx="3660802" cy="1386102"/>
            <a:chOff x="6916304" y="5050588"/>
            <a:chExt cx="366080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D66BFF3-F333-A765-1293-B29E4D3869C8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04515CB-D793-0BD2-849E-875A6AD1622C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 l="-1099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7C18455-9ECE-DAA4-3744-487880CA3277}"/>
                </a:ext>
              </a:extLst>
            </p:cNvPr>
            <p:cNvCxnSpPr>
              <a:cxnSpLocks/>
              <a:stCxn id="101" idx="6"/>
              <a:endCxn id="93" idx="2"/>
            </p:cNvCxnSpPr>
            <p:nvPr/>
          </p:nvCxnSpPr>
          <p:spPr>
            <a:xfrm>
              <a:off x="7516539" y="5755365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B10A233-6717-C1AE-3B22-00B9433CD433}"/>
                </a:ext>
              </a:extLst>
            </p:cNvPr>
            <p:cNvSpPr/>
            <p:nvPr/>
          </p:nvSpPr>
          <p:spPr>
            <a:xfrm>
              <a:off x="7413866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5DDAE92-41E7-169E-3F2F-3BB798040C3D}"/>
                </a:ext>
              </a:extLst>
            </p:cNvPr>
            <p:cNvCxnSpPr>
              <a:cxnSpLocks/>
              <a:stCxn id="103" idx="6"/>
            </p:cNvCxnSpPr>
            <p:nvPr/>
          </p:nvCxnSpPr>
          <p:spPr>
            <a:xfrm rot="10800000">
              <a:off x="9559963" y="5755364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D3DBCAA-EF61-A02D-76A1-DF2E6E51FF92}"/>
                </a:ext>
              </a:extLst>
            </p:cNvPr>
            <p:cNvSpPr/>
            <p:nvPr/>
          </p:nvSpPr>
          <p:spPr>
            <a:xfrm rot="10800000">
              <a:off x="9973881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FF41DE1-8DC9-96DD-799C-D2861DFA7838}"/>
                </a:ext>
              </a:extLst>
            </p:cNvPr>
            <p:cNvSpPr/>
            <p:nvPr/>
          </p:nvSpPr>
          <p:spPr>
            <a:xfrm>
              <a:off x="6916304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1430865-D552-654F-7EF9-3D6814D99FEA}"/>
                </a:ext>
              </a:extLst>
            </p:cNvPr>
            <p:cNvSpPr/>
            <p:nvPr/>
          </p:nvSpPr>
          <p:spPr>
            <a:xfrm>
              <a:off x="9823649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39302EE-5333-5504-998A-A49BAEE31114}"/>
                </a:ext>
              </a:extLst>
            </p:cNvPr>
            <p:cNvCxnSpPr>
              <a:cxnSpLocks/>
              <a:stCxn id="116" idx="2"/>
              <a:endCxn id="93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EF5C22E-FF01-CDB5-367F-EEF3447F662F}"/>
                </a:ext>
              </a:extLst>
            </p:cNvPr>
            <p:cNvCxnSpPr>
              <a:cxnSpLocks/>
              <a:stCxn id="116" idx="6"/>
              <a:endCxn id="94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5A9EE1-03E9-ED17-8E53-988F7B3BAFFA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E0179C1-3395-5E42-D760-41758EF2E28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61F7E6D9-F9E6-0BC2-CBB1-A22089DF4B00}"/>
                </a:ext>
              </a:extLst>
            </p:cNvPr>
            <p:cNvCxnSpPr>
              <a:cxnSpLocks/>
              <a:stCxn id="117" idx="2"/>
              <a:endCxn id="94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B7847BE-E2DB-8315-EA37-7E427C9ABA3D}"/>
                </a:ext>
              </a:extLst>
            </p:cNvPr>
            <p:cNvCxnSpPr>
              <a:cxnSpLocks/>
              <a:stCxn id="117" idx="6"/>
              <a:endCxn id="93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1918C50-1D0B-20AA-87C2-06A9568A9DB8}"/>
              </a:ext>
            </a:extLst>
          </p:cNvPr>
          <p:cNvGrpSpPr/>
          <p:nvPr/>
        </p:nvGrpSpPr>
        <p:grpSpPr>
          <a:xfrm>
            <a:off x="1635611" y="3511554"/>
            <a:ext cx="2327832" cy="1386102"/>
            <a:chOff x="7669761" y="5050588"/>
            <a:chExt cx="232783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1A182B49-BCCC-9429-8CDD-13FB1351D0BC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6B2616C-F346-E9F4-496F-BCCDDB95D909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 l="-1099"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4CEAC70B-681C-2569-6192-3E45B38CF5F8}"/>
                </a:ext>
              </a:extLst>
            </p:cNvPr>
            <p:cNvCxnSpPr>
              <a:cxnSpLocks/>
              <a:stCxn id="239" idx="2"/>
              <a:endCxn id="226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8045AFB7-C32F-3A6F-8DA4-0014BCF2F5EF}"/>
                </a:ext>
              </a:extLst>
            </p:cNvPr>
            <p:cNvCxnSpPr>
              <a:cxnSpLocks/>
              <a:stCxn id="239" idx="6"/>
              <a:endCxn id="227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BEF7813-241F-F8CD-1091-2A53E28D989F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EBCCF16-3C86-FDB7-E42A-79BA1A71891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03E0FCC9-6995-DB68-D17D-743FD0C2ED4B}"/>
                </a:ext>
              </a:extLst>
            </p:cNvPr>
            <p:cNvCxnSpPr>
              <a:cxnSpLocks/>
              <a:stCxn id="240" idx="2"/>
              <a:endCxn id="227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C403ECE5-1B35-1E92-4BC4-E0C7788EC1A5}"/>
                </a:ext>
              </a:extLst>
            </p:cNvPr>
            <p:cNvCxnSpPr>
              <a:cxnSpLocks/>
              <a:stCxn id="240" idx="6"/>
              <a:endCxn id="226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E959FC-77CA-FA1A-3FE6-7EBFEA97BD81}"/>
              </a:ext>
            </a:extLst>
          </p:cNvPr>
          <p:cNvGrpSpPr/>
          <p:nvPr/>
        </p:nvGrpSpPr>
        <p:grpSpPr>
          <a:xfrm>
            <a:off x="5249036" y="1678271"/>
            <a:ext cx="2736804" cy="1386102"/>
            <a:chOff x="6812766" y="5050588"/>
            <a:chExt cx="2736804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E367FCE-5DFC-74C1-926A-B1B62EFC7965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E367FCE-5DFC-74C1-926A-B1B62EFC7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8D5E981-2A14-8638-51AD-0150B1EE489E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1FC55-3A7D-FA01-986C-EF4DC506D7DC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24A045B-7968-8F37-2AB6-6E7874F6E985}"/>
                    </a:ext>
                  </a:extLst>
                </p:cNvPr>
                <p:cNvSpPr/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24A045B-7968-8F37-2AB6-6E7874F6E9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blipFill>
                  <a:blip r:embed="rId10"/>
                  <a:stretch>
                    <a:fillRect t="-12766" b="-361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8997D37-44AF-B3A0-4F20-64BB6171EDE1}"/>
                </a:ext>
              </a:extLst>
            </p:cNvPr>
            <p:cNvCxnSpPr>
              <a:cxnSpLocks/>
              <a:stCxn id="11" idx="2"/>
              <a:endCxn id="5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46CFA4-C21D-6E31-B6A2-369136BE7FFD}"/>
                </a:ext>
              </a:extLst>
            </p:cNvPr>
            <p:cNvCxnSpPr>
              <a:cxnSpLocks/>
              <a:stCxn id="11" idx="6"/>
              <a:endCxn id="6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B085B0C-55A2-E4AA-9E56-C216A4E57DCC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B085B0C-55A2-E4AA-9E56-C216A4E57D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30CD02-FC8E-41E4-739A-7D851A1CFC97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B2EF55-5831-F0BF-0515-CCC31DF40E2F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A74AE96-C448-6CCD-7264-2D586624D406}"/>
                </a:ext>
              </a:extLst>
            </p:cNvPr>
            <p:cNvCxnSpPr>
              <a:cxnSpLocks/>
              <a:stCxn id="12" idx="2"/>
              <a:endCxn id="6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04569DD-AFEF-4B42-47B0-014092698617}"/>
                </a:ext>
              </a:extLst>
            </p:cNvPr>
            <p:cNvCxnSpPr>
              <a:cxnSpLocks/>
              <a:stCxn id="12" idx="6"/>
              <a:endCxn id="5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8BBA11-8087-1404-E04B-FEF03B1C6B65}"/>
              </a:ext>
            </a:extLst>
          </p:cNvPr>
          <p:cNvCxnSpPr>
            <a:cxnSpLocks/>
          </p:cNvCxnSpPr>
          <p:nvPr/>
        </p:nvCxnSpPr>
        <p:spPr>
          <a:xfrm flipV="1">
            <a:off x="7218902" y="2071427"/>
            <a:ext cx="0" cy="64817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5068CD-C79D-408C-6B55-5F5CCF078864}"/>
              </a:ext>
            </a:extLst>
          </p:cNvPr>
          <p:cNvCxnSpPr>
            <a:cxnSpLocks/>
          </p:cNvCxnSpPr>
          <p:nvPr/>
        </p:nvCxnSpPr>
        <p:spPr>
          <a:xfrm flipH="1">
            <a:off x="7149808" y="2058404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CC2247-BC4F-4525-98BE-EBC55ADE7CCD}"/>
                  </a:ext>
                </a:extLst>
              </p:cNvPr>
              <p:cNvSpPr txBox="1"/>
              <p:nvPr/>
            </p:nvSpPr>
            <p:spPr>
              <a:xfrm>
                <a:off x="7261748" y="2215395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CC2247-BC4F-4525-98BE-EBC55ADE7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48" y="2215395"/>
                <a:ext cx="185298" cy="304122"/>
              </a:xfrm>
              <a:prstGeom prst="rect">
                <a:avLst/>
              </a:prstGeom>
              <a:blipFill>
                <a:blip r:embed="rId12"/>
                <a:stretch>
                  <a:fillRect l="-22581" r="-16129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2CB232-CE0E-ECDD-21DD-721B8960E4A3}"/>
                  </a:ext>
                </a:extLst>
              </p:cNvPr>
              <p:cNvSpPr txBox="1"/>
              <p:nvPr/>
            </p:nvSpPr>
            <p:spPr>
              <a:xfrm>
                <a:off x="6688577" y="2232862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2CB232-CE0E-ECDD-21DD-721B8960E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577" y="2232862"/>
                <a:ext cx="185298" cy="286682"/>
              </a:xfrm>
              <a:prstGeom prst="rect">
                <a:avLst/>
              </a:prstGeom>
              <a:blipFill>
                <a:blip r:embed="rId13"/>
                <a:stretch>
                  <a:fillRect l="-22581" r="-16129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ED4DE6-136A-996B-C84B-6690D852FE5E}"/>
                  </a:ext>
                </a:extLst>
              </p:cNvPr>
              <p:cNvSpPr txBox="1"/>
              <p:nvPr/>
            </p:nvSpPr>
            <p:spPr>
              <a:xfrm>
                <a:off x="7472644" y="2225125"/>
                <a:ext cx="185298" cy="289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ED4DE6-136A-996B-C84B-6690D852F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644" y="2225125"/>
                <a:ext cx="185298" cy="289951"/>
              </a:xfrm>
              <a:prstGeom prst="rect">
                <a:avLst/>
              </a:prstGeom>
              <a:blipFill>
                <a:blip r:embed="rId14"/>
                <a:stretch>
                  <a:fillRect l="-23333" r="-10000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F5628A-EF52-4960-E130-4B9C6F5B558D}"/>
                  </a:ext>
                </a:extLst>
              </p:cNvPr>
              <p:cNvSpPr txBox="1"/>
              <p:nvPr/>
            </p:nvSpPr>
            <p:spPr>
              <a:xfrm>
                <a:off x="6926273" y="2226631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F5628A-EF52-4960-E130-4B9C6F5B5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273" y="2226631"/>
                <a:ext cx="185298" cy="286682"/>
              </a:xfrm>
              <a:prstGeom prst="rect">
                <a:avLst/>
              </a:prstGeom>
              <a:blipFill>
                <a:blip r:embed="rId15"/>
                <a:stretch>
                  <a:fillRect l="-22581" r="-6452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A765E6-4655-4D9A-4260-FEBFE05EA663}"/>
                  </a:ext>
                </a:extLst>
              </p:cNvPr>
              <p:cNvSpPr/>
              <p:nvPr/>
            </p:nvSpPr>
            <p:spPr>
              <a:xfrm>
                <a:off x="7696816" y="1997515"/>
                <a:ext cx="1362159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A765E6-4655-4D9A-4260-FEBFE05EA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816" y="1997515"/>
                <a:ext cx="1362159" cy="285570"/>
              </a:xfrm>
              <a:prstGeom prst="rect">
                <a:avLst/>
              </a:prstGeom>
              <a:blipFill>
                <a:blip r:embed="rId16"/>
                <a:stretch>
                  <a:fillRect t="-10638" b="-319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1A4AE71-A5B4-6ED3-A658-565EC434AAAC}"/>
              </a:ext>
            </a:extLst>
          </p:cNvPr>
          <p:cNvGrpSpPr/>
          <p:nvPr/>
        </p:nvGrpSpPr>
        <p:grpSpPr>
          <a:xfrm>
            <a:off x="5320175" y="3518402"/>
            <a:ext cx="2736804" cy="1386102"/>
            <a:chOff x="6812766" y="5050588"/>
            <a:chExt cx="2736804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AA0D390-3151-E3D7-1E41-BBACA57CDE9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AA0D390-3151-E3D7-1E41-BBACA57CDE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17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CB7EE3-B2EA-47A7-5352-D8237C808EC8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FC6D84-C457-3209-B12B-4ED23B3460B0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577055E-9ABE-9186-EE7A-DC4BEB589C2B}"/>
                    </a:ext>
                  </a:extLst>
                </p:cNvPr>
                <p:cNvSpPr/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577055E-9ABE-9186-EE7A-DC4BEB589C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blipFill>
                  <a:blip r:embed="rId18"/>
                  <a:stretch>
                    <a:fillRect t="-12766" b="-361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5E3439C-EA0D-582F-363C-C84B5B843A6E}"/>
                </a:ext>
              </a:extLst>
            </p:cNvPr>
            <p:cNvCxnSpPr>
              <a:cxnSpLocks/>
              <a:stCxn id="30" idx="2"/>
              <a:endCxn id="24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50818F3-A3CA-EC32-824E-6A1E3CB90E90}"/>
                </a:ext>
              </a:extLst>
            </p:cNvPr>
            <p:cNvCxnSpPr>
              <a:cxnSpLocks/>
              <a:stCxn id="30" idx="6"/>
              <a:endCxn id="25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2906532-3AD6-3E6F-5569-66472B5DB533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2906532-3AD6-3E6F-5569-66472B5DB5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19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9D45BC-58FE-6701-D6B3-B6129AE6CABF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2BA6A6-292B-3DAA-AB56-DD435B04EF47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8398B94-E885-F249-E85B-8B625707A1AC}"/>
                </a:ext>
              </a:extLst>
            </p:cNvPr>
            <p:cNvCxnSpPr>
              <a:cxnSpLocks/>
              <a:stCxn id="31" idx="2"/>
              <a:endCxn id="25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AC989F3-4049-CD23-5D73-AAD105567C2B}"/>
                </a:ext>
              </a:extLst>
            </p:cNvPr>
            <p:cNvCxnSpPr>
              <a:cxnSpLocks/>
              <a:stCxn id="31" idx="6"/>
              <a:endCxn id="24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229ED3-52B5-D661-2016-2A50F957D7B6}"/>
              </a:ext>
            </a:extLst>
          </p:cNvPr>
          <p:cNvCxnSpPr>
            <a:cxnSpLocks/>
          </p:cNvCxnSpPr>
          <p:nvPr/>
        </p:nvCxnSpPr>
        <p:spPr>
          <a:xfrm flipV="1">
            <a:off x="7290041" y="3911558"/>
            <a:ext cx="0" cy="64817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1BFC212-1515-51EE-9543-CF003EDCDAC2}"/>
              </a:ext>
            </a:extLst>
          </p:cNvPr>
          <p:cNvCxnSpPr>
            <a:cxnSpLocks/>
          </p:cNvCxnSpPr>
          <p:nvPr/>
        </p:nvCxnSpPr>
        <p:spPr>
          <a:xfrm flipH="1">
            <a:off x="7220947" y="3898535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A76E2A-D2A4-61AE-5D04-7ADA46EB0393}"/>
                  </a:ext>
                </a:extLst>
              </p:cNvPr>
              <p:cNvSpPr txBox="1"/>
              <p:nvPr/>
            </p:nvSpPr>
            <p:spPr>
              <a:xfrm>
                <a:off x="7332887" y="4055526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A76E2A-D2A4-61AE-5D04-7ADA46EB0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887" y="4055526"/>
                <a:ext cx="185298" cy="304122"/>
              </a:xfrm>
              <a:prstGeom prst="rect">
                <a:avLst/>
              </a:prstGeom>
              <a:blipFill>
                <a:blip r:embed="rId12"/>
                <a:stretch>
                  <a:fillRect l="-23333" r="-2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B853B6-A21B-C99A-F0BD-DB220F546A18}"/>
                  </a:ext>
                </a:extLst>
              </p:cNvPr>
              <p:cNvSpPr txBox="1"/>
              <p:nvPr/>
            </p:nvSpPr>
            <p:spPr>
              <a:xfrm>
                <a:off x="6932104" y="4046983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B853B6-A21B-C99A-F0BD-DB220F546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4" y="4046983"/>
                <a:ext cx="185298" cy="286682"/>
              </a:xfrm>
              <a:prstGeom prst="rect">
                <a:avLst/>
              </a:prstGeom>
              <a:blipFill>
                <a:blip r:embed="rId20"/>
                <a:stretch>
                  <a:fillRect l="-22581" t="-2128" r="-16129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6619E94-91C4-9218-A326-87EEF44B4739}"/>
                  </a:ext>
                </a:extLst>
              </p:cNvPr>
              <p:cNvSpPr/>
              <p:nvPr/>
            </p:nvSpPr>
            <p:spPr>
              <a:xfrm>
                <a:off x="7767955" y="3837646"/>
                <a:ext cx="1362159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|z</a:t>
                </a:r>
                <a:r>
                  <a:rPr lang="de-DE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6619E94-91C4-9218-A326-87EEF44B4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955" y="3837646"/>
                <a:ext cx="1362159" cy="285570"/>
              </a:xfrm>
              <a:prstGeom prst="rect">
                <a:avLst/>
              </a:prstGeom>
              <a:blipFill>
                <a:blip r:embed="rId21"/>
                <a:stretch>
                  <a:fillRect t="-8696" b="-260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00613F41-4E41-B832-5098-3D04A91CE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3E2F8C8E-17F3-CC9F-560B-077245FE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819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3F2A-F8F3-26E7-3C5B-8BA7B6DF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883"/>
            <a:ext cx="10515600" cy="1325563"/>
          </a:xfrm>
        </p:spPr>
        <p:txBody>
          <a:bodyPr/>
          <a:lstStyle/>
          <a:p>
            <a:r>
              <a:rPr lang="en-US" noProof="0"/>
              <a:t>DAG @ equilibrium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7ECA077-0B6B-ED66-C7AC-8600136D252B}"/>
              </a:ext>
            </a:extLst>
          </p:cNvPr>
          <p:cNvSpPr txBox="1"/>
          <p:nvPr/>
        </p:nvSpPr>
        <p:spPr>
          <a:xfrm>
            <a:off x="97769" y="7336324"/>
            <a:ext cx="180646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</a:t>
            </a:r>
            <a:r>
              <a:rPr lang="de-DE"/>
              <a:t> </a:t>
            </a:r>
            <a:r>
              <a:rPr lang="de-DE" err="1"/>
              <a:t>includes</a:t>
            </a:r>
            <a:r>
              <a:rPr lang="de-DE"/>
              <a:t> external </a:t>
            </a:r>
            <a:r>
              <a:rPr lang="de-DE" err="1"/>
              <a:t>factors</a:t>
            </a:r>
            <a:r>
              <a:rPr lang="de-DE"/>
              <a:t>;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not external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 </a:t>
            </a:r>
            <a:r>
              <a:rPr lang="de-DE" err="1"/>
              <a:t>influence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, not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, i.e.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direction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edges</a:t>
            </a:r>
            <a:r>
              <a:rPr lang="de-DE"/>
              <a:t> </a:t>
            </a:r>
            <a:r>
              <a:rPr lang="de-DE" err="1"/>
              <a:t>needs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changed</a:t>
            </a:r>
            <a:r>
              <a:rPr lang="de-DE"/>
              <a:t>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always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both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.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oculd</a:t>
            </a:r>
            <a:r>
              <a:rPr lang="de-DE"/>
              <a:t> </a:t>
            </a:r>
            <a:r>
              <a:rPr lang="de-DE" err="1"/>
              <a:t>thereofre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estimate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/>
              <a:t>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</a:t>
            </a:r>
          </a:p>
          <a:p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need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wheather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 </a:t>
            </a:r>
            <a:r>
              <a:rPr lang="de-DE" err="1"/>
              <a:t>estimating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on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on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,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relationship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in, i.e.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pe</a:t>
            </a:r>
            <a:r>
              <a:rPr lang="de-DE"/>
              <a:t> on </a:t>
            </a:r>
            <a:r>
              <a:rPr lang="de-DE" err="1"/>
              <a:t>qe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</a:p>
          <a:p>
            <a:r>
              <a:rPr lang="de-DE"/>
              <a:t>an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,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represented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</a:p>
          <a:p>
            <a:r>
              <a:rPr lang="de-DE" err="1"/>
              <a:t>fixing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observables </a:t>
            </a:r>
            <a:r>
              <a:rPr lang="de-DE" err="1"/>
              <a:t>is</a:t>
            </a:r>
            <a:r>
              <a:rPr lang="de-DE"/>
              <a:t> like „</a:t>
            </a:r>
            <a:r>
              <a:rPr lang="de-DE" err="1"/>
              <a:t>pulling</a:t>
            </a:r>
            <a:r>
              <a:rPr lang="de-DE"/>
              <a:t> out/</a:t>
            </a:r>
            <a:r>
              <a:rPr lang="de-DE" err="1"/>
              <a:t>conditioning</a:t>
            </a:r>
            <a:r>
              <a:rPr lang="de-DE"/>
              <a:t>“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, but </a:t>
            </a:r>
            <a:r>
              <a:rPr lang="de-DE" err="1"/>
              <a:t>this</a:t>
            </a:r>
            <a:r>
              <a:rPr lang="de-DE"/>
              <a:t> – in </a:t>
            </a:r>
            <a:r>
              <a:rPr lang="de-DE" err="1"/>
              <a:t>general</a:t>
            </a:r>
            <a:r>
              <a:rPr lang="de-DE"/>
              <a:t> –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remove</a:t>
            </a:r>
            <a:r>
              <a:rPr lang="de-DE"/>
              <a:t> all </a:t>
            </a:r>
            <a:r>
              <a:rPr lang="de-DE" err="1"/>
              <a:t>directional</a:t>
            </a:r>
            <a:r>
              <a:rPr lang="de-DE"/>
              <a:t> </a:t>
            </a:r>
            <a:r>
              <a:rPr lang="de-DE" err="1"/>
              <a:t>edges</a:t>
            </a:r>
            <a:endParaRPr lang="de-DE"/>
          </a:p>
          <a:p>
            <a:r>
              <a:rPr lang="en-US"/>
              <a:t>using an instrument that only reacts to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F4CC5B-FDDA-97B1-81FE-BB6F51E9804A}"/>
              </a:ext>
            </a:extLst>
          </p:cNvPr>
          <p:cNvGrpSpPr/>
          <p:nvPr/>
        </p:nvGrpSpPr>
        <p:grpSpPr>
          <a:xfrm>
            <a:off x="882154" y="1702846"/>
            <a:ext cx="3660802" cy="1386102"/>
            <a:chOff x="6916304" y="5050588"/>
            <a:chExt cx="366080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D66BFF3-F333-A765-1293-B29E4D3869C8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04515CB-D793-0BD2-849E-875A6AD1622C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 l="-1099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7C18455-9ECE-DAA4-3744-487880CA3277}"/>
                </a:ext>
              </a:extLst>
            </p:cNvPr>
            <p:cNvCxnSpPr>
              <a:cxnSpLocks/>
              <a:stCxn id="101" idx="6"/>
              <a:endCxn id="93" idx="2"/>
            </p:cNvCxnSpPr>
            <p:nvPr/>
          </p:nvCxnSpPr>
          <p:spPr>
            <a:xfrm>
              <a:off x="7516539" y="5755365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B10A233-6717-C1AE-3B22-00B9433CD433}"/>
                </a:ext>
              </a:extLst>
            </p:cNvPr>
            <p:cNvSpPr/>
            <p:nvPr/>
          </p:nvSpPr>
          <p:spPr>
            <a:xfrm>
              <a:off x="7413866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5DDAE92-41E7-169E-3F2F-3BB798040C3D}"/>
                </a:ext>
              </a:extLst>
            </p:cNvPr>
            <p:cNvCxnSpPr>
              <a:cxnSpLocks/>
              <a:stCxn id="103" idx="6"/>
            </p:cNvCxnSpPr>
            <p:nvPr/>
          </p:nvCxnSpPr>
          <p:spPr>
            <a:xfrm rot="10800000">
              <a:off x="9559963" y="5755364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D3DBCAA-EF61-A02D-76A1-DF2E6E51FF92}"/>
                </a:ext>
              </a:extLst>
            </p:cNvPr>
            <p:cNvSpPr/>
            <p:nvPr/>
          </p:nvSpPr>
          <p:spPr>
            <a:xfrm rot="10800000">
              <a:off x="9973881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FF41DE1-8DC9-96DD-799C-D2861DFA7838}"/>
                </a:ext>
              </a:extLst>
            </p:cNvPr>
            <p:cNvSpPr/>
            <p:nvPr/>
          </p:nvSpPr>
          <p:spPr>
            <a:xfrm>
              <a:off x="6916304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1430865-D552-654F-7EF9-3D6814D99FEA}"/>
                </a:ext>
              </a:extLst>
            </p:cNvPr>
            <p:cNvSpPr/>
            <p:nvPr/>
          </p:nvSpPr>
          <p:spPr>
            <a:xfrm>
              <a:off x="9823649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39302EE-5333-5504-998A-A49BAEE31114}"/>
                </a:ext>
              </a:extLst>
            </p:cNvPr>
            <p:cNvCxnSpPr>
              <a:cxnSpLocks/>
              <a:stCxn id="116" idx="2"/>
              <a:endCxn id="93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EF5C22E-FF01-CDB5-367F-EEF3447F662F}"/>
                </a:ext>
              </a:extLst>
            </p:cNvPr>
            <p:cNvCxnSpPr>
              <a:cxnSpLocks/>
              <a:stCxn id="116" idx="6"/>
              <a:endCxn id="94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5A9EE1-03E9-ED17-8E53-988F7B3BAFFA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E0179C1-3395-5E42-D760-41758EF2E28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61F7E6D9-F9E6-0BC2-CBB1-A22089DF4B00}"/>
                </a:ext>
              </a:extLst>
            </p:cNvPr>
            <p:cNvCxnSpPr>
              <a:cxnSpLocks/>
              <a:stCxn id="117" idx="2"/>
              <a:endCxn id="94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B7847BE-E2DB-8315-EA37-7E427C9ABA3D}"/>
                </a:ext>
              </a:extLst>
            </p:cNvPr>
            <p:cNvCxnSpPr>
              <a:cxnSpLocks/>
              <a:stCxn id="117" idx="6"/>
              <a:endCxn id="93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1918C50-1D0B-20AA-87C2-06A9568A9DB8}"/>
              </a:ext>
            </a:extLst>
          </p:cNvPr>
          <p:cNvGrpSpPr/>
          <p:nvPr/>
        </p:nvGrpSpPr>
        <p:grpSpPr>
          <a:xfrm>
            <a:off x="1635611" y="3511554"/>
            <a:ext cx="2327832" cy="1386102"/>
            <a:chOff x="7669761" y="5050588"/>
            <a:chExt cx="232783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1A182B49-BCCC-9429-8CDD-13FB1351D0BC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6B2616C-F346-E9F4-496F-BCCDDB95D909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 l="-1099"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4CEAC70B-681C-2569-6192-3E45B38CF5F8}"/>
                </a:ext>
              </a:extLst>
            </p:cNvPr>
            <p:cNvCxnSpPr>
              <a:cxnSpLocks/>
              <a:stCxn id="239" idx="2"/>
              <a:endCxn id="226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8045AFB7-C32F-3A6F-8DA4-0014BCF2F5EF}"/>
                </a:ext>
              </a:extLst>
            </p:cNvPr>
            <p:cNvCxnSpPr>
              <a:cxnSpLocks/>
              <a:stCxn id="239" idx="6"/>
              <a:endCxn id="227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BEF7813-241F-F8CD-1091-2A53E28D989F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EBCCF16-3C86-FDB7-E42A-79BA1A71891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03E0FCC9-6995-DB68-D17D-743FD0C2ED4B}"/>
                </a:ext>
              </a:extLst>
            </p:cNvPr>
            <p:cNvCxnSpPr>
              <a:cxnSpLocks/>
              <a:stCxn id="240" idx="2"/>
              <a:endCxn id="227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C403ECE5-1B35-1E92-4BC4-E0C7788EC1A5}"/>
                </a:ext>
              </a:extLst>
            </p:cNvPr>
            <p:cNvCxnSpPr>
              <a:cxnSpLocks/>
              <a:stCxn id="240" idx="6"/>
              <a:endCxn id="226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E959FC-77CA-FA1A-3FE6-7EBFEA97BD81}"/>
              </a:ext>
            </a:extLst>
          </p:cNvPr>
          <p:cNvGrpSpPr/>
          <p:nvPr/>
        </p:nvGrpSpPr>
        <p:grpSpPr>
          <a:xfrm>
            <a:off x="5249036" y="1678271"/>
            <a:ext cx="2736804" cy="1386102"/>
            <a:chOff x="6812766" y="5050588"/>
            <a:chExt cx="2736804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E367FCE-5DFC-74C1-926A-B1B62EFC7965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E367FCE-5DFC-74C1-926A-B1B62EFC7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8D5E981-2A14-8638-51AD-0150B1EE489E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1FC55-3A7D-FA01-986C-EF4DC506D7DC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24A045B-7968-8F37-2AB6-6E7874F6E985}"/>
                    </a:ext>
                  </a:extLst>
                </p:cNvPr>
                <p:cNvSpPr/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24A045B-7968-8F37-2AB6-6E7874F6E9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blipFill>
                  <a:blip r:embed="rId10"/>
                  <a:stretch>
                    <a:fillRect t="-12766" b="-361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8997D37-44AF-B3A0-4F20-64BB6171EDE1}"/>
                </a:ext>
              </a:extLst>
            </p:cNvPr>
            <p:cNvCxnSpPr>
              <a:cxnSpLocks/>
              <a:stCxn id="11" idx="2"/>
              <a:endCxn id="5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46CFA4-C21D-6E31-B6A2-369136BE7FFD}"/>
                </a:ext>
              </a:extLst>
            </p:cNvPr>
            <p:cNvCxnSpPr>
              <a:cxnSpLocks/>
              <a:stCxn id="11" idx="6"/>
              <a:endCxn id="6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B085B0C-55A2-E4AA-9E56-C216A4E57DCC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B085B0C-55A2-E4AA-9E56-C216A4E57D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30CD02-FC8E-41E4-739A-7D851A1CFC97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B2EF55-5831-F0BF-0515-CCC31DF40E2F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A74AE96-C448-6CCD-7264-2D586624D406}"/>
                </a:ext>
              </a:extLst>
            </p:cNvPr>
            <p:cNvCxnSpPr>
              <a:cxnSpLocks/>
              <a:stCxn id="12" idx="2"/>
              <a:endCxn id="6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04569DD-AFEF-4B42-47B0-014092698617}"/>
                </a:ext>
              </a:extLst>
            </p:cNvPr>
            <p:cNvCxnSpPr>
              <a:cxnSpLocks/>
              <a:stCxn id="12" idx="6"/>
              <a:endCxn id="5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8BBA11-8087-1404-E04B-FEF03B1C6B65}"/>
              </a:ext>
            </a:extLst>
          </p:cNvPr>
          <p:cNvCxnSpPr>
            <a:cxnSpLocks/>
          </p:cNvCxnSpPr>
          <p:nvPr/>
        </p:nvCxnSpPr>
        <p:spPr>
          <a:xfrm flipV="1">
            <a:off x="7218902" y="2071427"/>
            <a:ext cx="0" cy="64817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5068CD-C79D-408C-6B55-5F5CCF078864}"/>
              </a:ext>
            </a:extLst>
          </p:cNvPr>
          <p:cNvCxnSpPr>
            <a:cxnSpLocks/>
          </p:cNvCxnSpPr>
          <p:nvPr/>
        </p:nvCxnSpPr>
        <p:spPr>
          <a:xfrm flipH="1">
            <a:off x="7149808" y="2058404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CC2247-BC4F-4525-98BE-EBC55ADE7CCD}"/>
                  </a:ext>
                </a:extLst>
              </p:cNvPr>
              <p:cNvSpPr txBox="1"/>
              <p:nvPr/>
            </p:nvSpPr>
            <p:spPr>
              <a:xfrm>
                <a:off x="7261748" y="2215395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CC2247-BC4F-4525-98BE-EBC55ADE7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48" y="2215395"/>
                <a:ext cx="185298" cy="304122"/>
              </a:xfrm>
              <a:prstGeom prst="rect">
                <a:avLst/>
              </a:prstGeom>
              <a:blipFill>
                <a:blip r:embed="rId12"/>
                <a:stretch>
                  <a:fillRect l="-22581" r="-16129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2CB232-CE0E-ECDD-21DD-721B8960E4A3}"/>
                  </a:ext>
                </a:extLst>
              </p:cNvPr>
              <p:cNvSpPr txBox="1"/>
              <p:nvPr/>
            </p:nvSpPr>
            <p:spPr>
              <a:xfrm>
                <a:off x="6688577" y="2232862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2CB232-CE0E-ECDD-21DD-721B8960E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577" y="2232862"/>
                <a:ext cx="185298" cy="286682"/>
              </a:xfrm>
              <a:prstGeom prst="rect">
                <a:avLst/>
              </a:prstGeom>
              <a:blipFill>
                <a:blip r:embed="rId13"/>
                <a:stretch>
                  <a:fillRect l="-22581" r="-16129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ED4DE6-136A-996B-C84B-6690D852FE5E}"/>
                  </a:ext>
                </a:extLst>
              </p:cNvPr>
              <p:cNvSpPr txBox="1"/>
              <p:nvPr/>
            </p:nvSpPr>
            <p:spPr>
              <a:xfrm>
                <a:off x="7472644" y="2225125"/>
                <a:ext cx="185298" cy="289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ED4DE6-136A-996B-C84B-6690D852F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644" y="2225125"/>
                <a:ext cx="185298" cy="289951"/>
              </a:xfrm>
              <a:prstGeom prst="rect">
                <a:avLst/>
              </a:prstGeom>
              <a:blipFill>
                <a:blip r:embed="rId14"/>
                <a:stretch>
                  <a:fillRect l="-23333" r="-10000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F5628A-EF52-4960-E130-4B9C6F5B558D}"/>
                  </a:ext>
                </a:extLst>
              </p:cNvPr>
              <p:cNvSpPr txBox="1"/>
              <p:nvPr/>
            </p:nvSpPr>
            <p:spPr>
              <a:xfrm>
                <a:off x="6926273" y="2226631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F5628A-EF52-4960-E130-4B9C6F5B5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273" y="2226631"/>
                <a:ext cx="185298" cy="286682"/>
              </a:xfrm>
              <a:prstGeom prst="rect">
                <a:avLst/>
              </a:prstGeom>
              <a:blipFill>
                <a:blip r:embed="rId15"/>
                <a:stretch>
                  <a:fillRect l="-22581" r="-6452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A765E6-4655-4D9A-4260-FEBFE05EA663}"/>
                  </a:ext>
                </a:extLst>
              </p:cNvPr>
              <p:cNvSpPr/>
              <p:nvPr/>
            </p:nvSpPr>
            <p:spPr>
              <a:xfrm>
                <a:off x="7696816" y="1997515"/>
                <a:ext cx="1362159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A765E6-4655-4D9A-4260-FEBFE05EA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816" y="1997515"/>
                <a:ext cx="1362159" cy="285570"/>
              </a:xfrm>
              <a:prstGeom prst="rect">
                <a:avLst/>
              </a:prstGeom>
              <a:blipFill>
                <a:blip r:embed="rId16"/>
                <a:stretch>
                  <a:fillRect t="-10638" b="-319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1A4AE71-A5B4-6ED3-A658-565EC434AAAC}"/>
              </a:ext>
            </a:extLst>
          </p:cNvPr>
          <p:cNvGrpSpPr/>
          <p:nvPr/>
        </p:nvGrpSpPr>
        <p:grpSpPr>
          <a:xfrm>
            <a:off x="5320175" y="3518402"/>
            <a:ext cx="2736804" cy="1386102"/>
            <a:chOff x="6812766" y="5050588"/>
            <a:chExt cx="2736804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AA0D390-3151-E3D7-1E41-BBACA57CDE9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AA0D390-3151-E3D7-1E41-BBACA57CDE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17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CB7EE3-B2EA-47A7-5352-D8237C808EC8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FC6D84-C457-3209-B12B-4ED23B3460B0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577055E-9ABE-9186-EE7A-DC4BEB589C2B}"/>
                    </a:ext>
                  </a:extLst>
                </p:cNvPr>
                <p:cNvSpPr/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577055E-9ABE-9186-EE7A-DC4BEB589C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blipFill>
                  <a:blip r:embed="rId18"/>
                  <a:stretch>
                    <a:fillRect t="-12766" b="-361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5E3439C-EA0D-582F-363C-C84B5B843A6E}"/>
                </a:ext>
              </a:extLst>
            </p:cNvPr>
            <p:cNvCxnSpPr>
              <a:cxnSpLocks/>
              <a:stCxn id="30" idx="2"/>
              <a:endCxn id="24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50818F3-A3CA-EC32-824E-6A1E3CB90E90}"/>
                </a:ext>
              </a:extLst>
            </p:cNvPr>
            <p:cNvCxnSpPr>
              <a:cxnSpLocks/>
              <a:stCxn id="30" idx="6"/>
              <a:endCxn id="25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2906532-3AD6-3E6F-5569-66472B5DB533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2906532-3AD6-3E6F-5569-66472B5DB5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19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9D45BC-58FE-6701-D6B3-B6129AE6CABF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2BA6A6-292B-3DAA-AB56-DD435B04EF47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8398B94-E885-F249-E85B-8B625707A1AC}"/>
                </a:ext>
              </a:extLst>
            </p:cNvPr>
            <p:cNvCxnSpPr>
              <a:cxnSpLocks/>
              <a:stCxn id="31" idx="2"/>
              <a:endCxn id="25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AC989F3-4049-CD23-5D73-AAD105567C2B}"/>
                </a:ext>
              </a:extLst>
            </p:cNvPr>
            <p:cNvCxnSpPr>
              <a:cxnSpLocks/>
              <a:stCxn id="31" idx="6"/>
              <a:endCxn id="24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229ED3-52B5-D661-2016-2A50F957D7B6}"/>
              </a:ext>
            </a:extLst>
          </p:cNvPr>
          <p:cNvCxnSpPr>
            <a:cxnSpLocks/>
          </p:cNvCxnSpPr>
          <p:nvPr/>
        </p:nvCxnSpPr>
        <p:spPr>
          <a:xfrm flipV="1">
            <a:off x="7290041" y="3911558"/>
            <a:ext cx="0" cy="64817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1BFC212-1515-51EE-9543-CF003EDCDAC2}"/>
              </a:ext>
            </a:extLst>
          </p:cNvPr>
          <p:cNvCxnSpPr>
            <a:cxnSpLocks/>
          </p:cNvCxnSpPr>
          <p:nvPr/>
        </p:nvCxnSpPr>
        <p:spPr>
          <a:xfrm flipH="1">
            <a:off x="7220947" y="3898535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A76E2A-D2A4-61AE-5D04-7ADA46EB0393}"/>
                  </a:ext>
                </a:extLst>
              </p:cNvPr>
              <p:cNvSpPr txBox="1"/>
              <p:nvPr/>
            </p:nvSpPr>
            <p:spPr>
              <a:xfrm>
                <a:off x="7332887" y="4055526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A76E2A-D2A4-61AE-5D04-7ADA46EB0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887" y="4055526"/>
                <a:ext cx="185298" cy="304122"/>
              </a:xfrm>
              <a:prstGeom prst="rect">
                <a:avLst/>
              </a:prstGeom>
              <a:blipFill>
                <a:blip r:embed="rId12"/>
                <a:stretch>
                  <a:fillRect l="-23333" r="-2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B853B6-A21B-C99A-F0BD-DB220F546A18}"/>
                  </a:ext>
                </a:extLst>
              </p:cNvPr>
              <p:cNvSpPr txBox="1"/>
              <p:nvPr/>
            </p:nvSpPr>
            <p:spPr>
              <a:xfrm>
                <a:off x="6932104" y="4046983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B853B6-A21B-C99A-F0BD-DB220F546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4" y="4046983"/>
                <a:ext cx="185298" cy="286682"/>
              </a:xfrm>
              <a:prstGeom prst="rect">
                <a:avLst/>
              </a:prstGeom>
              <a:blipFill>
                <a:blip r:embed="rId20"/>
                <a:stretch>
                  <a:fillRect l="-22581" t="-2128" r="-16129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6619E94-91C4-9218-A326-87EEF44B4739}"/>
                  </a:ext>
                </a:extLst>
              </p:cNvPr>
              <p:cNvSpPr/>
              <p:nvPr/>
            </p:nvSpPr>
            <p:spPr>
              <a:xfrm>
                <a:off x="7767955" y="3837646"/>
                <a:ext cx="1362159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  <m:r>
                      <a:rPr lang="de-DE" sz="1400" b="0" i="1" noProof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 </m:t>
                    </m:r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de-DE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z</a:t>
                </a:r>
                <a:r>
                  <a:rPr lang="de-DE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6619E94-91C4-9218-A326-87EEF44B4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955" y="3837646"/>
                <a:ext cx="1362159" cy="285570"/>
              </a:xfrm>
              <a:prstGeom prst="rect">
                <a:avLst/>
              </a:prstGeom>
              <a:blipFill>
                <a:blip r:embed="rId21"/>
                <a:stretch>
                  <a:fillRect t="-8696" b="-260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EDF371E-DAA4-6270-955E-0C4AF2CD308D}"/>
                  </a:ext>
                </a:extLst>
              </p:cNvPr>
              <p:cNvSpPr/>
              <p:nvPr/>
            </p:nvSpPr>
            <p:spPr>
              <a:xfrm>
                <a:off x="10477221" y="1635687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EDF371E-DAA4-6270-955E-0C4AF2CD3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221" y="1635687"/>
                <a:ext cx="550913" cy="285570"/>
              </a:xfrm>
              <a:prstGeom prst="rect">
                <a:avLst/>
              </a:prstGeom>
              <a:blipFill>
                <a:blip r:embed="rId22"/>
                <a:stretch>
                  <a:fillRect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70589AD0-B6D9-C2F6-7E69-CA03C05C7E40}"/>
              </a:ext>
            </a:extLst>
          </p:cNvPr>
          <p:cNvSpPr/>
          <p:nvPr/>
        </p:nvSpPr>
        <p:spPr>
          <a:xfrm>
            <a:off x="9889782" y="1188595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335FA45-8152-7B5E-4AC4-C160A6DC12D2}"/>
              </a:ext>
            </a:extLst>
          </p:cNvPr>
          <p:cNvSpPr/>
          <p:nvPr/>
        </p:nvSpPr>
        <p:spPr>
          <a:xfrm>
            <a:off x="11396696" y="1188595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6679024-9A86-048A-538A-BC71D77BF31A}"/>
                  </a:ext>
                </a:extLst>
              </p:cNvPr>
              <p:cNvSpPr/>
              <p:nvPr/>
            </p:nvSpPr>
            <p:spPr>
              <a:xfrm>
                <a:off x="9130114" y="1323099"/>
                <a:ext cx="10793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</m:oMath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6679024-9A86-048A-538A-BC71D77BF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114" y="1323099"/>
                <a:ext cx="1079361" cy="285570"/>
              </a:xfrm>
              <a:prstGeom prst="rect">
                <a:avLst/>
              </a:prstGeom>
              <a:blipFill>
                <a:blip r:embed="rId23"/>
                <a:stretch>
                  <a:fillRect t="-8511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E25E339-28BE-AB35-E7F5-781B19E514E4}"/>
                  </a:ext>
                </a:extLst>
              </p:cNvPr>
              <p:cNvSpPr/>
              <p:nvPr/>
            </p:nvSpPr>
            <p:spPr>
              <a:xfrm>
                <a:off x="11325511" y="1268129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E25E339-28BE-AB35-E7F5-781B19E51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511" y="1268129"/>
                <a:ext cx="550913" cy="285570"/>
              </a:xfrm>
              <a:prstGeom prst="rect">
                <a:avLst/>
              </a:prstGeom>
              <a:blipFill>
                <a:blip r:embed="rId24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FF4BBE8-B87F-67B0-967F-86EB750D82C7}"/>
              </a:ext>
            </a:extLst>
          </p:cNvPr>
          <p:cNvCxnSpPr>
            <a:cxnSpLocks/>
            <a:stCxn id="47" idx="2"/>
            <a:endCxn id="40" idx="7"/>
          </p:cNvCxnSpPr>
          <p:nvPr/>
        </p:nvCxnSpPr>
        <p:spPr>
          <a:xfrm flipH="1">
            <a:off x="9977419" y="879868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B4FEBC9-3287-8AE6-F602-7AFC9832BBDB}"/>
              </a:ext>
            </a:extLst>
          </p:cNvPr>
          <p:cNvCxnSpPr>
            <a:cxnSpLocks/>
            <a:stCxn id="47" idx="6"/>
            <a:endCxn id="41" idx="1"/>
          </p:cNvCxnSpPr>
          <p:nvPr/>
        </p:nvCxnSpPr>
        <p:spPr>
          <a:xfrm>
            <a:off x="10745912" y="879868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8AB81B9-CFD3-D871-F376-7B80B294B691}"/>
                  </a:ext>
                </a:extLst>
              </p:cNvPr>
              <p:cNvSpPr/>
              <p:nvPr/>
            </p:nvSpPr>
            <p:spPr>
              <a:xfrm>
                <a:off x="10477221" y="53515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8AB81B9-CFD3-D871-F376-7B80B294B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221" y="535155"/>
                <a:ext cx="550913" cy="285570"/>
              </a:xfrm>
              <a:prstGeom prst="rect">
                <a:avLst/>
              </a:prstGeom>
              <a:blipFill>
                <a:blip r:embed="rId8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EC02B015-879C-3A18-8F85-A87206770ADB}"/>
              </a:ext>
            </a:extLst>
          </p:cNvPr>
          <p:cNvSpPr/>
          <p:nvPr/>
        </p:nvSpPr>
        <p:spPr>
          <a:xfrm>
            <a:off x="10643239" y="828531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836DC86-9B4C-5FDD-D4B1-2F5CC67335C5}"/>
              </a:ext>
            </a:extLst>
          </p:cNvPr>
          <p:cNvSpPr/>
          <p:nvPr/>
        </p:nvSpPr>
        <p:spPr>
          <a:xfrm rot="10800000">
            <a:off x="10643239" y="1549309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4C12660-747A-3DED-6131-43099AE0DB92}"/>
              </a:ext>
            </a:extLst>
          </p:cNvPr>
          <p:cNvCxnSpPr>
            <a:cxnSpLocks/>
            <a:stCxn id="48" idx="4"/>
            <a:endCxn id="47" idx="4"/>
          </p:cNvCxnSpPr>
          <p:nvPr/>
        </p:nvCxnSpPr>
        <p:spPr>
          <a:xfrm flipV="1">
            <a:off x="10694575" y="931204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C08F10F-73F2-0A20-4A2A-80A281FC72D9}"/>
              </a:ext>
            </a:extLst>
          </p:cNvPr>
          <p:cNvCxnSpPr>
            <a:cxnSpLocks/>
            <a:stCxn id="48" idx="6"/>
            <a:endCxn id="40" idx="5"/>
          </p:cNvCxnSpPr>
          <p:nvPr/>
        </p:nvCxnSpPr>
        <p:spPr>
          <a:xfrm flipH="1" flipV="1">
            <a:off x="9977419" y="1276232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DED3207-CC5D-E199-87C6-72ABFC8E6D98}"/>
              </a:ext>
            </a:extLst>
          </p:cNvPr>
          <p:cNvCxnSpPr>
            <a:cxnSpLocks/>
            <a:stCxn id="52" idx="0"/>
          </p:cNvCxnSpPr>
          <p:nvPr/>
        </p:nvCxnSpPr>
        <p:spPr>
          <a:xfrm>
            <a:off x="11439518" y="938914"/>
            <a:ext cx="1" cy="25739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FF69698-07BE-7D6B-B775-50BA3102DF9A}"/>
              </a:ext>
            </a:extLst>
          </p:cNvPr>
          <p:cNvSpPr/>
          <p:nvPr/>
        </p:nvSpPr>
        <p:spPr>
          <a:xfrm rot="10800000">
            <a:off x="11388182" y="836241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49A95F6-80AA-E6CF-7520-1A311071AC50}"/>
              </a:ext>
            </a:extLst>
          </p:cNvPr>
          <p:cNvSpPr/>
          <p:nvPr/>
        </p:nvSpPr>
        <p:spPr>
          <a:xfrm>
            <a:off x="11060936" y="550671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9475075-275E-032C-FD09-48277C227E92}"/>
                  </a:ext>
                </a:extLst>
              </p:cNvPr>
              <p:cNvSpPr txBox="1"/>
              <p:nvPr/>
            </p:nvSpPr>
            <p:spPr>
              <a:xfrm>
                <a:off x="10720964" y="1111360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9475075-275E-032C-FD09-48277C227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964" y="1111360"/>
                <a:ext cx="185298" cy="286682"/>
              </a:xfrm>
              <a:prstGeom prst="rect">
                <a:avLst/>
              </a:prstGeom>
              <a:blipFill>
                <a:blip r:embed="rId13"/>
                <a:stretch>
                  <a:fillRect l="-23333" r="-20000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655777C-F5E9-4DDA-9881-7ED09421D791}"/>
                  </a:ext>
                </a:extLst>
              </p:cNvPr>
              <p:cNvSpPr/>
              <p:nvPr/>
            </p:nvSpPr>
            <p:spPr>
              <a:xfrm>
                <a:off x="10530738" y="3225984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655777C-F5E9-4DDA-9881-7ED09421D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738" y="3225984"/>
                <a:ext cx="550913" cy="285570"/>
              </a:xfrm>
              <a:prstGeom prst="rect">
                <a:avLst/>
              </a:prstGeom>
              <a:blipFill>
                <a:blip r:embed="rId25"/>
                <a:stretch>
                  <a:fillRect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BF1AEE6F-B175-820E-4077-F39186C6C94A}"/>
              </a:ext>
            </a:extLst>
          </p:cNvPr>
          <p:cNvSpPr/>
          <p:nvPr/>
        </p:nvSpPr>
        <p:spPr>
          <a:xfrm>
            <a:off x="9943299" y="2778892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59FE8AB-5E87-B943-D2BB-3E272B481734}"/>
              </a:ext>
            </a:extLst>
          </p:cNvPr>
          <p:cNvSpPr/>
          <p:nvPr/>
        </p:nvSpPr>
        <p:spPr>
          <a:xfrm>
            <a:off x="11450213" y="2778892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87F2032-D05C-20AA-B9D3-B8DAF33E70EF}"/>
                  </a:ext>
                </a:extLst>
              </p:cNvPr>
              <p:cNvSpPr/>
              <p:nvPr/>
            </p:nvSpPr>
            <p:spPr>
              <a:xfrm>
                <a:off x="11355810" y="2877397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87F2032-D05C-20AA-B9D3-B8DAF33E7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810" y="2877397"/>
                <a:ext cx="550913" cy="285570"/>
              </a:xfrm>
              <a:prstGeom prst="rect">
                <a:avLst/>
              </a:prstGeom>
              <a:blipFill>
                <a:blip r:embed="rId26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A80A6DF-A217-460D-E12E-721E6D7942DE}"/>
              </a:ext>
            </a:extLst>
          </p:cNvPr>
          <p:cNvCxnSpPr>
            <a:cxnSpLocks/>
            <a:stCxn id="78" idx="2"/>
            <a:endCxn id="72" idx="7"/>
          </p:cNvCxnSpPr>
          <p:nvPr/>
        </p:nvCxnSpPr>
        <p:spPr>
          <a:xfrm flipH="1">
            <a:off x="10030936" y="2470165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519650F-AF2B-F6FB-FEB5-EFD526CDE529}"/>
              </a:ext>
            </a:extLst>
          </p:cNvPr>
          <p:cNvCxnSpPr>
            <a:cxnSpLocks/>
            <a:stCxn id="78" idx="4"/>
            <a:endCxn id="79" idx="4"/>
          </p:cNvCxnSpPr>
          <p:nvPr/>
        </p:nvCxnSpPr>
        <p:spPr>
          <a:xfrm flipH="1">
            <a:off x="10748092" y="2521501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F2DC805-F019-2766-C404-01C02124E751}"/>
                  </a:ext>
                </a:extLst>
              </p:cNvPr>
              <p:cNvSpPr/>
              <p:nvPr/>
            </p:nvSpPr>
            <p:spPr>
              <a:xfrm>
                <a:off x="10530738" y="2125452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F2DC805-F019-2766-C404-01C02124E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738" y="2125452"/>
                <a:ext cx="550913" cy="285570"/>
              </a:xfrm>
              <a:prstGeom prst="rect">
                <a:avLst/>
              </a:prstGeom>
              <a:blipFill>
                <a:blip r:embed="rId27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7CB409A8-3B2D-2488-8F7E-71F986BB7916}"/>
              </a:ext>
            </a:extLst>
          </p:cNvPr>
          <p:cNvSpPr/>
          <p:nvPr/>
        </p:nvSpPr>
        <p:spPr>
          <a:xfrm>
            <a:off x="10696756" y="241882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D59BA1D-DBDD-FF91-F4FF-6DEA1EEC2880}"/>
              </a:ext>
            </a:extLst>
          </p:cNvPr>
          <p:cNvSpPr/>
          <p:nvPr/>
        </p:nvSpPr>
        <p:spPr>
          <a:xfrm rot="10800000">
            <a:off x="10696756" y="313960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07983DB-0DD0-7B1D-E5A8-0CC3478FA9C3}"/>
              </a:ext>
            </a:extLst>
          </p:cNvPr>
          <p:cNvCxnSpPr>
            <a:cxnSpLocks/>
            <a:stCxn id="79" idx="2"/>
            <a:endCxn id="73" idx="3"/>
          </p:cNvCxnSpPr>
          <p:nvPr/>
        </p:nvCxnSpPr>
        <p:spPr>
          <a:xfrm flipV="1">
            <a:off x="10799429" y="2866529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0676A5E-5A0A-8514-B2D9-588CCC3CA5F1}"/>
              </a:ext>
            </a:extLst>
          </p:cNvPr>
          <p:cNvCxnSpPr>
            <a:cxnSpLocks/>
            <a:stCxn id="79" idx="6"/>
            <a:endCxn id="72" idx="5"/>
          </p:cNvCxnSpPr>
          <p:nvPr/>
        </p:nvCxnSpPr>
        <p:spPr>
          <a:xfrm flipH="1" flipV="1">
            <a:off x="10030936" y="2866529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6BBF8CD-D549-181D-02F7-F33093AD0A4F}"/>
              </a:ext>
            </a:extLst>
          </p:cNvPr>
          <p:cNvCxnSpPr>
            <a:cxnSpLocks/>
            <a:stCxn id="83" idx="0"/>
            <a:endCxn id="73" idx="0"/>
          </p:cNvCxnSpPr>
          <p:nvPr/>
        </p:nvCxnSpPr>
        <p:spPr>
          <a:xfrm>
            <a:off x="11501549" y="2521501"/>
            <a:ext cx="1" cy="25739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178FDDA2-3CA6-A571-5A1B-3D42D27C2E87}"/>
              </a:ext>
            </a:extLst>
          </p:cNvPr>
          <p:cNvSpPr/>
          <p:nvPr/>
        </p:nvSpPr>
        <p:spPr>
          <a:xfrm rot="10800000">
            <a:off x="11450213" y="241882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3200297-8DE9-5AFE-88D2-9855ABB8A019}"/>
              </a:ext>
            </a:extLst>
          </p:cNvPr>
          <p:cNvSpPr/>
          <p:nvPr/>
        </p:nvSpPr>
        <p:spPr>
          <a:xfrm>
            <a:off x="11122967" y="2133258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F152ECE-220C-1E26-BE05-9C208CAAB808}"/>
                  </a:ext>
                </a:extLst>
              </p:cNvPr>
              <p:cNvSpPr txBox="1"/>
              <p:nvPr/>
            </p:nvSpPr>
            <p:spPr>
              <a:xfrm>
                <a:off x="10795538" y="2676291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F152ECE-220C-1E26-BE05-9C208CAAB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538" y="2676291"/>
                <a:ext cx="185298" cy="304122"/>
              </a:xfrm>
              <a:prstGeom prst="rect">
                <a:avLst/>
              </a:prstGeom>
              <a:blipFill>
                <a:blip r:embed="rId12"/>
                <a:stretch>
                  <a:fillRect l="-23333" r="-2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96B4328-30A8-1D38-2B2F-90BB2D969910}"/>
                  </a:ext>
                </a:extLst>
              </p:cNvPr>
              <p:cNvSpPr/>
              <p:nvPr/>
            </p:nvSpPr>
            <p:spPr>
              <a:xfrm>
                <a:off x="9213359" y="2952954"/>
                <a:ext cx="10793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96B4328-30A8-1D38-2B2F-90BB2D969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359" y="2952954"/>
                <a:ext cx="1079361" cy="285570"/>
              </a:xfrm>
              <a:prstGeom prst="rect">
                <a:avLst/>
              </a:prstGeom>
              <a:blipFill>
                <a:blip r:embed="rId28"/>
                <a:stretch>
                  <a:fillRect t="-12766" b="-29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65B2233-AE94-F9B1-F46A-D30DE22970F6}"/>
                  </a:ext>
                </a:extLst>
              </p:cNvPr>
              <p:cNvSpPr/>
              <p:nvPr/>
            </p:nvSpPr>
            <p:spPr>
              <a:xfrm>
                <a:off x="10390326" y="5389747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65B2233-AE94-F9B1-F46A-D30DE2297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326" y="5389747"/>
                <a:ext cx="550913" cy="285570"/>
              </a:xfrm>
              <a:prstGeom prst="rect">
                <a:avLst/>
              </a:prstGeom>
              <a:blipFill>
                <a:blip r:embed="rId25"/>
                <a:stretch>
                  <a:fillRect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F35FB83C-4D0E-337D-E824-0BF3331D08BB}"/>
              </a:ext>
            </a:extLst>
          </p:cNvPr>
          <p:cNvSpPr/>
          <p:nvPr/>
        </p:nvSpPr>
        <p:spPr>
          <a:xfrm>
            <a:off x="9802887" y="4942655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5A4CE07-E5B8-C413-BACB-2A703107A766}"/>
              </a:ext>
            </a:extLst>
          </p:cNvPr>
          <p:cNvSpPr/>
          <p:nvPr/>
        </p:nvSpPr>
        <p:spPr>
          <a:xfrm>
            <a:off x="11309801" y="4942655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94718E3-9D88-39EB-B58B-1BBE5DE4A339}"/>
                  </a:ext>
                </a:extLst>
              </p:cNvPr>
              <p:cNvSpPr/>
              <p:nvPr/>
            </p:nvSpPr>
            <p:spPr>
              <a:xfrm>
                <a:off x="11215398" y="5041160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94718E3-9D88-39EB-B58B-1BBE5DE4A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398" y="5041160"/>
                <a:ext cx="550913" cy="285570"/>
              </a:xfrm>
              <a:prstGeom prst="rect">
                <a:avLst/>
              </a:prstGeom>
              <a:blipFill>
                <a:blip r:embed="rId29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69B288A-503D-3AE5-055B-6A2E5CFA39F4}"/>
              </a:ext>
            </a:extLst>
          </p:cNvPr>
          <p:cNvCxnSpPr>
            <a:cxnSpLocks/>
            <a:stCxn id="104" idx="2"/>
            <a:endCxn id="89" idx="7"/>
          </p:cNvCxnSpPr>
          <p:nvPr/>
        </p:nvCxnSpPr>
        <p:spPr>
          <a:xfrm flipH="1">
            <a:off x="9890524" y="4633928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6A2F2AC-16B0-FFC9-6A8C-2804DFDAC3E4}"/>
              </a:ext>
            </a:extLst>
          </p:cNvPr>
          <p:cNvCxnSpPr>
            <a:cxnSpLocks/>
            <a:stCxn id="104" idx="4"/>
            <a:endCxn id="105" idx="4"/>
          </p:cNvCxnSpPr>
          <p:nvPr/>
        </p:nvCxnSpPr>
        <p:spPr>
          <a:xfrm flipH="1">
            <a:off x="10607680" y="4685264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388898E-5584-C4EA-2C21-F48D069E77F8}"/>
                  </a:ext>
                </a:extLst>
              </p:cNvPr>
              <p:cNvSpPr/>
              <p:nvPr/>
            </p:nvSpPr>
            <p:spPr>
              <a:xfrm>
                <a:off x="10390326" y="428921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388898E-5584-C4EA-2C21-F48D069E7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326" y="4289215"/>
                <a:ext cx="550913" cy="285570"/>
              </a:xfrm>
              <a:prstGeom prst="rect">
                <a:avLst/>
              </a:prstGeom>
              <a:blipFill>
                <a:blip r:embed="rId27"/>
                <a:stretch>
                  <a:fillRect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F90FEBE3-4782-9949-E79F-5E83B5C0374B}"/>
              </a:ext>
            </a:extLst>
          </p:cNvPr>
          <p:cNvSpPr/>
          <p:nvPr/>
        </p:nvSpPr>
        <p:spPr>
          <a:xfrm>
            <a:off x="10556344" y="4582591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0D0354B-0D7F-D1A0-7A18-7163EFE08832}"/>
              </a:ext>
            </a:extLst>
          </p:cNvPr>
          <p:cNvSpPr/>
          <p:nvPr/>
        </p:nvSpPr>
        <p:spPr>
          <a:xfrm rot="10800000">
            <a:off x="10556344" y="5303369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F989FD7-5237-AD1E-23F1-DB5F039C700E}"/>
              </a:ext>
            </a:extLst>
          </p:cNvPr>
          <p:cNvCxnSpPr>
            <a:cxnSpLocks/>
            <a:stCxn id="105" idx="6"/>
            <a:endCxn id="89" idx="5"/>
          </p:cNvCxnSpPr>
          <p:nvPr/>
        </p:nvCxnSpPr>
        <p:spPr>
          <a:xfrm flipH="1" flipV="1">
            <a:off x="9890524" y="5030292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C22B55C-8454-4B20-5B1D-F87B99C06C79}"/>
              </a:ext>
            </a:extLst>
          </p:cNvPr>
          <p:cNvCxnSpPr>
            <a:cxnSpLocks/>
            <a:stCxn id="110" idx="0"/>
            <a:endCxn id="92" idx="0"/>
          </p:cNvCxnSpPr>
          <p:nvPr/>
        </p:nvCxnSpPr>
        <p:spPr>
          <a:xfrm>
            <a:off x="11361137" y="4685264"/>
            <a:ext cx="1" cy="25739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2DECAE48-E21E-AA45-DD03-2787CC6BE109}"/>
              </a:ext>
            </a:extLst>
          </p:cNvPr>
          <p:cNvSpPr/>
          <p:nvPr/>
        </p:nvSpPr>
        <p:spPr>
          <a:xfrm rot="10800000">
            <a:off x="11309801" y="4582591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354C192-884F-8575-BC70-ECD5F26D7DA8}"/>
              </a:ext>
            </a:extLst>
          </p:cNvPr>
          <p:cNvSpPr/>
          <p:nvPr/>
        </p:nvSpPr>
        <p:spPr>
          <a:xfrm>
            <a:off x="10982555" y="4297021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D2D7F27-BEE1-9117-1CE2-3EE360D8F137}"/>
                  </a:ext>
                </a:extLst>
              </p:cNvPr>
              <p:cNvSpPr txBox="1"/>
              <p:nvPr/>
            </p:nvSpPr>
            <p:spPr>
              <a:xfrm>
                <a:off x="10655126" y="4840054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D2D7F27-BEE1-9117-1CE2-3EE360D8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126" y="4840054"/>
                <a:ext cx="185298" cy="304122"/>
              </a:xfrm>
              <a:prstGeom prst="rect">
                <a:avLst/>
              </a:prstGeom>
              <a:blipFill>
                <a:blip r:embed="rId12"/>
                <a:stretch>
                  <a:fillRect l="-23333" r="-2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847C04A-8431-75B6-C57C-8E1A58311416}"/>
                  </a:ext>
                </a:extLst>
              </p:cNvPr>
              <p:cNvSpPr/>
              <p:nvPr/>
            </p:nvSpPr>
            <p:spPr>
              <a:xfrm>
                <a:off x="9072947" y="5116717"/>
                <a:ext cx="10793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847C04A-8431-75B6-C57C-8E1A58311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947" y="5116717"/>
                <a:ext cx="1079361" cy="285570"/>
              </a:xfrm>
              <a:prstGeom prst="rect">
                <a:avLst/>
              </a:prstGeom>
              <a:blipFill>
                <a:blip r:embed="rId30"/>
                <a:stretch>
                  <a:fillRect t="-12766" b="-29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783C7759-9042-0EB8-69EB-3DE59449FE2A}"/>
              </a:ext>
            </a:extLst>
          </p:cNvPr>
          <p:cNvCxnSpPr>
            <a:cxnSpLocks/>
            <a:stCxn id="104" idx="6"/>
            <a:endCxn id="92" idx="1"/>
          </p:cNvCxnSpPr>
          <p:nvPr/>
        </p:nvCxnSpPr>
        <p:spPr>
          <a:xfrm>
            <a:off x="10659017" y="4633928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D96B80BE-6096-2E7C-2B62-4B7C61034099}"/>
              </a:ext>
            </a:extLst>
          </p:cNvPr>
          <p:cNvCxnSpPr>
            <a:cxnSpLocks/>
            <a:stCxn id="193" idx="0"/>
          </p:cNvCxnSpPr>
          <p:nvPr/>
        </p:nvCxnSpPr>
        <p:spPr>
          <a:xfrm>
            <a:off x="7970528" y="3877028"/>
            <a:ext cx="1" cy="25739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>
            <a:extLst>
              <a:ext uri="{FF2B5EF4-FFF2-40B4-BE49-F238E27FC236}">
                <a16:creationId xmlns:a16="http://schemas.microsoft.com/office/drawing/2014/main" id="{6A9881A1-7103-2BCB-187F-7A72E10977C2}"/>
              </a:ext>
            </a:extLst>
          </p:cNvPr>
          <p:cNvSpPr/>
          <p:nvPr/>
        </p:nvSpPr>
        <p:spPr>
          <a:xfrm rot="10800000">
            <a:off x="7919192" y="3774355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A79D508-F461-96D6-0D14-E37D18EAE423}"/>
              </a:ext>
            </a:extLst>
          </p:cNvPr>
          <p:cNvSpPr/>
          <p:nvPr/>
        </p:nvSpPr>
        <p:spPr>
          <a:xfrm>
            <a:off x="7609111" y="3497594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0FD3177D-352E-F30A-2A31-785D9F4AAF41}"/>
                  </a:ext>
                </a:extLst>
              </p:cNvPr>
              <p:cNvSpPr/>
              <p:nvPr/>
            </p:nvSpPr>
            <p:spPr>
              <a:xfrm>
                <a:off x="4338896" y="5919982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0FD3177D-352E-F30A-2A31-785D9F4AA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896" y="5919982"/>
                <a:ext cx="550913" cy="285570"/>
              </a:xfrm>
              <a:prstGeom prst="rect">
                <a:avLst/>
              </a:prstGeom>
              <a:blipFill>
                <a:blip r:embed="rId22"/>
                <a:stretch>
                  <a:fillRect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EFA461BB-1F1F-CBFD-CEC2-C119B3AC5FFF}"/>
              </a:ext>
            </a:extLst>
          </p:cNvPr>
          <p:cNvCxnSpPr>
            <a:cxnSpLocks/>
            <a:stCxn id="198" idx="6"/>
          </p:cNvCxnSpPr>
          <p:nvPr/>
        </p:nvCxnSpPr>
        <p:spPr>
          <a:xfrm>
            <a:off x="4080601" y="5865875"/>
            <a:ext cx="41391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01D4C9EE-CA8F-8EE6-610B-B8BE6D5A3B17}"/>
              </a:ext>
            </a:extLst>
          </p:cNvPr>
          <p:cNvSpPr/>
          <p:nvPr/>
        </p:nvSpPr>
        <p:spPr>
          <a:xfrm>
            <a:off x="3977928" y="581453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0F92901D-D532-E187-D306-B1088B8D19C8}"/>
              </a:ext>
            </a:extLst>
          </p:cNvPr>
          <p:cNvCxnSpPr>
            <a:cxnSpLocks/>
            <a:stCxn id="200" idx="6"/>
          </p:cNvCxnSpPr>
          <p:nvPr/>
        </p:nvCxnSpPr>
        <p:spPr>
          <a:xfrm rot="10800000">
            <a:off x="4602531" y="5162303"/>
            <a:ext cx="41391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Oval 199">
            <a:extLst>
              <a:ext uri="{FF2B5EF4-FFF2-40B4-BE49-F238E27FC236}">
                <a16:creationId xmlns:a16="http://schemas.microsoft.com/office/drawing/2014/main" id="{2B6A64B4-0E77-1878-E76C-9653FD91D75B}"/>
              </a:ext>
            </a:extLst>
          </p:cNvPr>
          <p:cNvSpPr/>
          <p:nvPr/>
        </p:nvSpPr>
        <p:spPr>
          <a:xfrm rot="10800000">
            <a:off x="5016449" y="5110967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2AE03FFE-7526-B71D-D89F-86C6193963E3}"/>
                  </a:ext>
                </a:extLst>
              </p:cNvPr>
              <p:cNvSpPr/>
              <p:nvPr/>
            </p:nvSpPr>
            <p:spPr>
              <a:xfrm>
                <a:off x="4338896" y="4819450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2AE03FFE-7526-B71D-D89F-86C619396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896" y="4819450"/>
                <a:ext cx="550913" cy="285570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Oval 201">
            <a:extLst>
              <a:ext uri="{FF2B5EF4-FFF2-40B4-BE49-F238E27FC236}">
                <a16:creationId xmlns:a16="http://schemas.microsoft.com/office/drawing/2014/main" id="{12910821-926A-29E1-C502-A624C75DD8A7}"/>
              </a:ext>
            </a:extLst>
          </p:cNvPr>
          <p:cNvSpPr/>
          <p:nvPr/>
        </p:nvSpPr>
        <p:spPr>
          <a:xfrm>
            <a:off x="4504914" y="511282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F1067707-A0FF-843F-12B5-48D4E2CF4483}"/>
              </a:ext>
            </a:extLst>
          </p:cNvPr>
          <p:cNvSpPr/>
          <p:nvPr/>
        </p:nvSpPr>
        <p:spPr>
          <a:xfrm rot="10800000">
            <a:off x="4504914" y="583360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5518FDD-7370-3859-ED5D-92FC8B3D2BF9}"/>
              </a:ext>
            </a:extLst>
          </p:cNvPr>
          <p:cNvCxnSpPr>
            <a:cxnSpLocks/>
            <a:stCxn id="202" idx="4"/>
            <a:endCxn id="203" idx="4"/>
          </p:cNvCxnSpPr>
          <p:nvPr/>
        </p:nvCxnSpPr>
        <p:spPr>
          <a:xfrm flipH="1">
            <a:off x="4556250" y="5215499"/>
            <a:ext cx="1" cy="618105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FB9492FE-8F19-56B9-366D-25F6B98A25B5}"/>
              </a:ext>
            </a:extLst>
          </p:cNvPr>
          <p:cNvCxnSpPr>
            <a:cxnSpLocks/>
            <a:stCxn id="198" idx="7"/>
            <a:endCxn id="202" idx="3"/>
          </p:cNvCxnSpPr>
          <p:nvPr/>
        </p:nvCxnSpPr>
        <p:spPr>
          <a:xfrm flipV="1">
            <a:off x="4065565" y="5200463"/>
            <a:ext cx="454385" cy="62911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>
            <a:extLst>
              <a:ext uri="{FF2B5EF4-FFF2-40B4-BE49-F238E27FC236}">
                <a16:creationId xmlns:a16="http://schemas.microsoft.com/office/drawing/2014/main" id="{9089F49D-3602-EC9A-166A-433EA91E6B9B}"/>
              </a:ext>
            </a:extLst>
          </p:cNvPr>
          <p:cNvSpPr/>
          <p:nvPr/>
        </p:nvSpPr>
        <p:spPr>
          <a:xfrm>
            <a:off x="3977928" y="5398663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41B05C6-8B76-A645-2AA5-63BBA2CB4533}"/>
              </a:ext>
            </a:extLst>
          </p:cNvPr>
          <p:cNvCxnSpPr>
            <a:cxnSpLocks/>
            <a:stCxn id="206" idx="7"/>
            <a:endCxn id="202" idx="2"/>
          </p:cNvCxnSpPr>
          <p:nvPr/>
        </p:nvCxnSpPr>
        <p:spPr>
          <a:xfrm flipV="1">
            <a:off x="4065565" y="5164163"/>
            <a:ext cx="439349" cy="249536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B3C4D138-8EC9-A493-10EB-DD219EEC4E75}"/>
              </a:ext>
            </a:extLst>
          </p:cNvPr>
          <p:cNvCxnSpPr>
            <a:cxnSpLocks/>
            <a:stCxn id="206" idx="5"/>
            <a:endCxn id="203" idx="5"/>
          </p:cNvCxnSpPr>
          <p:nvPr/>
        </p:nvCxnSpPr>
        <p:spPr>
          <a:xfrm>
            <a:off x="4065565" y="5486300"/>
            <a:ext cx="454385" cy="362340"/>
          </a:xfrm>
          <a:prstGeom prst="straightConnector1">
            <a:avLst/>
          </a:prstGeom>
          <a:ln w="12700">
            <a:solidFill>
              <a:srgbClr val="7030A0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B97B0C54-DF95-2BB5-D9C2-454D89B2E65E}"/>
                  </a:ext>
                </a:extLst>
              </p:cNvPr>
              <p:cNvSpPr/>
              <p:nvPr/>
            </p:nvSpPr>
            <p:spPr>
              <a:xfrm>
                <a:off x="2517776" y="5284811"/>
                <a:ext cx="1633704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  <m:r>
                        <m:rPr>
                          <m:nor/>
                        </m:rPr>
                        <a:rPr lang="de-DE" sz="1400" noProof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|</m:t>
                      </m:r>
                      <m:r>
                        <m:rPr>
                          <m:nor/>
                        </m:rPr>
                        <a:rPr lang="en-US" sz="1400" dirty="0">
                          <a:solidFill>
                            <a:schemeClr val="tx1"/>
                          </a:solidFill>
                        </a:rPr>
                        <m:t>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  <m:r>
                        <a:rPr lang="de-DE" sz="1400" b="0" i="1" noProof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B97B0C54-DF95-2BB5-D9C2-454D89B2E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776" y="5284811"/>
                <a:ext cx="1633704" cy="285570"/>
              </a:xfrm>
              <a:prstGeom prst="rect">
                <a:avLst/>
              </a:prstGeom>
              <a:blipFill>
                <a:blip r:embed="rId31"/>
                <a:stretch>
                  <a:fillRect t="-25532" b="-319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A36827B8-EE4B-15FE-C989-03110D1A4B06}"/>
                  </a:ext>
                </a:extLst>
              </p:cNvPr>
              <p:cNvSpPr/>
              <p:nvPr/>
            </p:nvSpPr>
            <p:spPr>
              <a:xfrm>
                <a:off x="3609973" y="570585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A36827B8-EE4B-15FE-C989-03110D1A4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973" y="5705855"/>
                <a:ext cx="550913" cy="28557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6251472-9AEC-18DC-AD72-BE15DDEF31F7}"/>
                  </a:ext>
                </a:extLst>
              </p:cNvPr>
              <p:cNvSpPr/>
              <p:nvPr/>
            </p:nvSpPr>
            <p:spPr>
              <a:xfrm>
                <a:off x="5014264" y="4968159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6251472-9AEC-18DC-AD72-BE15DDEF3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264" y="4968159"/>
                <a:ext cx="550913" cy="28557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Rectangle 211">
            <a:extLst>
              <a:ext uri="{FF2B5EF4-FFF2-40B4-BE49-F238E27FC236}">
                <a16:creationId xmlns:a16="http://schemas.microsoft.com/office/drawing/2014/main" id="{091599E5-18E0-47C7-55CB-1FCE2639BB2B}"/>
              </a:ext>
            </a:extLst>
          </p:cNvPr>
          <p:cNvSpPr/>
          <p:nvPr/>
        </p:nvSpPr>
        <p:spPr>
          <a:xfrm>
            <a:off x="5119122" y="3088948"/>
            <a:ext cx="4120618" cy="182883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ate Placeholder 54">
            <a:extLst>
              <a:ext uri="{FF2B5EF4-FFF2-40B4-BE49-F238E27FC236}">
                <a16:creationId xmlns:a16="http://schemas.microsoft.com/office/drawing/2014/main" id="{B78B6D2F-2D1C-ED33-AD58-1EDF98BC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1E90EC69-DD40-1404-9DA0-F4059C27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747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3F2A-F8F3-26E7-3C5B-8BA7B6DF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883"/>
            <a:ext cx="10515600" cy="1325563"/>
          </a:xfrm>
        </p:spPr>
        <p:txBody>
          <a:bodyPr/>
          <a:lstStyle/>
          <a:p>
            <a:r>
              <a:rPr lang="en-US" noProof="0"/>
              <a:t>DAG @ equilibrium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7ECA077-0B6B-ED66-C7AC-8600136D252B}"/>
              </a:ext>
            </a:extLst>
          </p:cNvPr>
          <p:cNvSpPr txBox="1"/>
          <p:nvPr/>
        </p:nvSpPr>
        <p:spPr>
          <a:xfrm>
            <a:off x="222255" y="5640874"/>
            <a:ext cx="180646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</a:t>
            </a:r>
            <a:r>
              <a:rPr lang="de-DE"/>
              <a:t> </a:t>
            </a:r>
            <a:r>
              <a:rPr lang="de-DE" err="1"/>
              <a:t>includes</a:t>
            </a:r>
            <a:r>
              <a:rPr lang="de-DE"/>
              <a:t> external </a:t>
            </a:r>
            <a:r>
              <a:rPr lang="de-DE" err="1"/>
              <a:t>factors</a:t>
            </a:r>
            <a:r>
              <a:rPr lang="de-DE"/>
              <a:t>;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not external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 </a:t>
            </a:r>
            <a:r>
              <a:rPr lang="de-DE" err="1"/>
              <a:t>influence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, not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, i.e.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direction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edges</a:t>
            </a:r>
            <a:r>
              <a:rPr lang="de-DE"/>
              <a:t> </a:t>
            </a:r>
            <a:r>
              <a:rPr lang="de-DE" err="1"/>
              <a:t>needs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changed</a:t>
            </a:r>
            <a:r>
              <a:rPr lang="de-DE"/>
              <a:t>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always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both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.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oculd</a:t>
            </a:r>
            <a:r>
              <a:rPr lang="de-DE"/>
              <a:t> </a:t>
            </a:r>
            <a:r>
              <a:rPr lang="de-DE" err="1"/>
              <a:t>thereofre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estimate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/>
              <a:t>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</a:t>
            </a:r>
          </a:p>
          <a:p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need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wheather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 </a:t>
            </a:r>
            <a:r>
              <a:rPr lang="de-DE" err="1"/>
              <a:t>estimating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on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on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,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relationship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in, i.e.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pe</a:t>
            </a:r>
            <a:r>
              <a:rPr lang="de-DE"/>
              <a:t> on </a:t>
            </a:r>
            <a:r>
              <a:rPr lang="de-DE" err="1"/>
              <a:t>qe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</a:p>
          <a:p>
            <a:r>
              <a:rPr lang="de-DE"/>
              <a:t>an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,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represented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</a:p>
          <a:p>
            <a:r>
              <a:rPr lang="de-DE" err="1"/>
              <a:t>fixing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observables </a:t>
            </a:r>
            <a:r>
              <a:rPr lang="de-DE" err="1"/>
              <a:t>is</a:t>
            </a:r>
            <a:r>
              <a:rPr lang="de-DE"/>
              <a:t> like „</a:t>
            </a:r>
            <a:r>
              <a:rPr lang="de-DE" err="1"/>
              <a:t>pulling</a:t>
            </a:r>
            <a:r>
              <a:rPr lang="de-DE"/>
              <a:t> out/</a:t>
            </a:r>
            <a:r>
              <a:rPr lang="de-DE" err="1"/>
              <a:t>conditioning</a:t>
            </a:r>
            <a:r>
              <a:rPr lang="de-DE"/>
              <a:t>“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, but </a:t>
            </a:r>
            <a:r>
              <a:rPr lang="de-DE" err="1"/>
              <a:t>this</a:t>
            </a:r>
            <a:r>
              <a:rPr lang="de-DE"/>
              <a:t> – in </a:t>
            </a:r>
            <a:r>
              <a:rPr lang="de-DE" err="1"/>
              <a:t>general</a:t>
            </a:r>
            <a:r>
              <a:rPr lang="de-DE"/>
              <a:t> –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remove</a:t>
            </a:r>
            <a:r>
              <a:rPr lang="de-DE"/>
              <a:t> all </a:t>
            </a:r>
            <a:r>
              <a:rPr lang="de-DE" err="1"/>
              <a:t>directional</a:t>
            </a:r>
            <a:r>
              <a:rPr lang="de-DE"/>
              <a:t> </a:t>
            </a:r>
            <a:r>
              <a:rPr lang="de-DE" err="1"/>
              <a:t>edges</a:t>
            </a:r>
            <a:endParaRPr lang="de-DE"/>
          </a:p>
          <a:p>
            <a:r>
              <a:rPr lang="en-US"/>
              <a:t>using an instrument that only reacts to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F4CC5B-FDDA-97B1-81FE-BB6F51E9804A}"/>
              </a:ext>
            </a:extLst>
          </p:cNvPr>
          <p:cNvGrpSpPr/>
          <p:nvPr/>
        </p:nvGrpSpPr>
        <p:grpSpPr>
          <a:xfrm>
            <a:off x="882154" y="1702846"/>
            <a:ext cx="3660802" cy="1386102"/>
            <a:chOff x="6916304" y="5050588"/>
            <a:chExt cx="366080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D66BFF3-F333-A765-1293-B29E4D3869C8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04515CB-D793-0BD2-849E-875A6AD1622C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3"/>
                  <a:stretch>
                    <a:fillRect l="-1099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7C18455-9ECE-DAA4-3744-487880CA3277}"/>
                </a:ext>
              </a:extLst>
            </p:cNvPr>
            <p:cNvCxnSpPr>
              <a:cxnSpLocks/>
              <a:stCxn id="101" idx="6"/>
              <a:endCxn id="93" idx="2"/>
            </p:cNvCxnSpPr>
            <p:nvPr/>
          </p:nvCxnSpPr>
          <p:spPr>
            <a:xfrm>
              <a:off x="7516539" y="5755365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B10A233-6717-C1AE-3B22-00B9433CD433}"/>
                </a:ext>
              </a:extLst>
            </p:cNvPr>
            <p:cNvSpPr/>
            <p:nvPr/>
          </p:nvSpPr>
          <p:spPr>
            <a:xfrm>
              <a:off x="7413866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5DDAE92-41E7-169E-3F2F-3BB798040C3D}"/>
                </a:ext>
              </a:extLst>
            </p:cNvPr>
            <p:cNvCxnSpPr>
              <a:cxnSpLocks/>
              <a:stCxn id="103" idx="6"/>
            </p:cNvCxnSpPr>
            <p:nvPr/>
          </p:nvCxnSpPr>
          <p:spPr>
            <a:xfrm rot="10800000">
              <a:off x="9559963" y="5755364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D3DBCAA-EF61-A02D-76A1-DF2E6E51FF92}"/>
                </a:ext>
              </a:extLst>
            </p:cNvPr>
            <p:cNvSpPr/>
            <p:nvPr/>
          </p:nvSpPr>
          <p:spPr>
            <a:xfrm rot="10800000">
              <a:off x="9973881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FF41DE1-8DC9-96DD-799C-D2861DFA7838}"/>
                </a:ext>
              </a:extLst>
            </p:cNvPr>
            <p:cNvSpPr/>
            <p:nvPr/>
          </p:nvSpPr>
          <p:spPr>
            <a:xfrm>
              <a:off x="6916304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1430865-D552-654F-7EF9-3D6814D99FEA}"/>
                </a:ext>
              </a:extLst>
            </p:cNvPr>
            <p:cNvSpPr/>
            <p:nvPr/>
          </p:nvSpPr>
          <p:spPr>
            <a:xfrm>
              <a:off x="9823649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39302EE-5333-5504-998A-A49BAEE31114}"/>
                </a:ext>
              </a:extLst>
            </p:cNvPr>
            <p:cNvCxnSpPr>
              <a:cxnSpLocks/>
              <a:stCxn id="116" idx="2"/>
              <a:endCxn id="93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EF5C22E-FF01-CDB5-367F-EEF3447F662F}"/>
                </a:ext>
              </a:extLst>
            </p:cNvPr>
            <p:cNvCxnSpPr>
              <a:cxnSpLocks/>
              <a:stCxn id="116" idx="6"/>
              <a:endCxn id="94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5A9EE1-03E9-ED17-8E53-988F7B3BAFFA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E0179C1-3395-5E42-D760-41758EF2E28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61F7E6D9-F9E6-0BC2-CBB1-A22089DF4B00}"/>
                </a:ext>
              </a:extLst>
            </p:cNvPr>
            <p:cNvCxnSpPr>
              <a:cxnSpLocks/>
              <a:stCxn id="117" idx="2"/>
              <a:endCxn id="94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B7847BE-E2DB-8315-EA37-7E427C9ABA3D}"/>
                </a:ext>
              </a:extLst>
            </p:cNvPr>
            <p:cNvCxnSpPr>
              <a:cxnSpLocks/>
              <a:stCxn id="117" idx="6"/>
              <a:endCxn id="93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1918C50-1D0B-20AA-87C2-06A9568A9DB8}"/>
              </a:ext>
            </a:extLst>
          </p:cNvPr>
          <p:cNvGrpSpPr/>
          <p:nvPr/>
        </p:nvGrpSpPr>
        <p:grpSpPr>
          <a:xfrm>
            <a:off x="1635611" y="3511554"/>
            <a:ext cx="2327832" cy="1386102"/>
            <a:chOff x="7669761" y="5050588"/>
            <a:chExt cx="232783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1A182B49-BCCC-9429-8CDD-13FB1351D0BC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6B2616C-F346-E9F4-496F-BCCDDB95D909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 l="-1099"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4CEAC70B-681C-2569-6192-3E45B38CF5F8}"/>
                </a:ext>
              </a:extLst>
            </p:cNvPr>
            <p:cNvCxnSpPr>
              <a:cxnSpLocks/>
              <a:stCxn id="239" idx="2"/>
              <a:endCxn id="226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8045AFB7-C32F-3A6F-8DA4-0014BCF2F5EF}"/>
                </a:ext>
              </a:extLst>
            </p:cNvPr>
            <p:cNvCxnSpPr>
              <a:cxnSpLocks/>
              <a:stCxn id="239" idx="6"/>
              <a:endCxn id="227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BEF7813-241F-F8CD-1091-2A53E28D989F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EBCCF16-3C86-FDB7-E42A-79BA1A71891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03E0FCC9-6995-DB68-D17D-743FD0C2ED4B}"/>
                </a:ext>
              </a:extLst>
            </p:cNvPr>
            <p:cNvCxnSpPr>
              <a:cxnSpLocks/>
              <a:stCxn id="240" idx="2"/>
              <a:endCxn id="227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C403ECE5-1B35-1E92-4BC4-E0C7788EC1A5}"/>
                </a:ext>
              </a:extLst>
            </p:cNvPr>
            <p:cNvCxnSpPr>
              <a:cxnSpLocks/>
              <a:stCxn id="240" idx="6"/>
              <a:endCxn id="226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E959FC-77CA-FA1A-3FE6-7EBFEA97BD81}"/>
              </a:ext>
            </a:extLst>
          </p:cNvPr>
          <p:cNvGrpSpPr/>
          <p:nvPr/>
        </p:nvGrpSpPr>
        <p:grpSpPr>
          <a:xfrm>
            <a:off x="5249036" y="1678271"/>
            <a:ext cx="2736804" cy="1386102"/>
            <a:chOff x="6812766" y="5050588"/>
            <a:chExt cx="2736804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E367FCE-5DFC-74C1-926A-B1B62EFC7965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E367FCE-5DFC-74C1-926A-B1B62EFC7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9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8D5E981-2A14-8638-51AD-0150B1EE489E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1FC55-3A7D-FA01-986C-EF4DC506D7DC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24A045B-7968-8F37-2AB6-6E7874F6E985}"/>
                    </a:ext>
                  </a:extLst>
                </p:cNvPr>
                <p:cNvSpPr/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24A045B-7968-8F37-2AB6-6E7874F6E9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blipFill>
                  <a:blip r:embed="rId10"/>
                  <a:stretch>
                    <a:fillRect t="-12766" b="-361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8997D37-44AF-B3A0-4F20-64BB6171EDE1}"/>
                </a:ext>
              </a:extLst>
            </p:cNvPr>
            <p:cNvCxnSpPr>
              <a:cxnSpLocks/>
              <a:stCxn id="11" idx="2"/>
              <a:endCxn id="5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46CFA4-C21D-6E31-B6A2-369136BE7FFD}"/>
                </a:ext>
              </a:extLst>
            </p:cNvPr>
            <p:cNvCxnSpPr>
              <a:cxnSpLocks/>
              <a:stCxn id="11" idx="6"/>
              <a:endCxn id="6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B085B0C-55A2-E4AA-9E56-C216A4E57DCC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B085B0C-55A2-E4AA-9E56-C216A4E57D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11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30CD02-FC8E-41E4-739A-7D851A1CFC97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B2EF55-5831-F0BF-0515-CCC31DF40E2F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A74AE96-C448-6CCD-7264-2D586624D406}"/>
                </a:ext>
              </a:extLst>
            </p:cNvPr>
            <p:cNvCxnSpPr>
              <a:cxnSpLocks/>
              <a:stCxn id="12" idx="2"/>
              <a:endCxn id="6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04569DD-AFEF-4B42-47B0-014092698617}"/>
                </a:ext>
              </a:extLst>
            </p:cNvPr>
            <p:cNvCxnSpPr>
              <a:cxnSpLocks/>
              <a:stCxn id="12" idx="6"/>
              <a:endCxn id="5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8BBA11-8087-1404-E04B-FEF03B1C6B65}"/>
              </a:ext>
            </a:extLst>
          </p:cNvPr>
          <p:cNvCxnSpPr>
            <a:cxnSpLocks/>
          </p:cNvCxnSpPr>
          <p:nvPr/>
        </p:nvCxnSpPr>
        <p:spPr>
          <a:xfrm flipV="1">
            <a:off x="7218902" y="2071427"/>
            <a:ext cx="0" cy="64817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5068CD-C79D-408C-6B55-5F5CCF078864}"/>
              </a:ext>
            </a:extLst>
          </p:cNvPr>
          <p:cNvCxnSpPr>
            <a:cxnSpLocks/>
          </p:cNvCxnSpPr>
          <p:nvPr/>
        </p:nvCxnSpPr>
        <p:spPr>
          <a:xfrm flipH="1">
            <a:off x="7149808" y="2058404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CC2247-BC4F-4525-98BE-EBC55ADE7CCD}"/>
                  </a:ext>
                </a:extLst>
              </p:cNvPr>
              <p:cNvSpPr txBox="1"/>
              <p:nvPr/>
            </p:nvSpPr>
            <p:spPr>
              <a:xfrm>
                <a:off x="7261748" y="2215395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CC2247-BC4F-4525-98BE-EBC55ADE7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48" y="2215395"/>
                <a:ext cx="185298" cy="304122"/>
              </a:xfrm>
              <a:prstGeom prst="rect">
                <a:avLst/>
              </a:prstGeom>
              <a:blipFill>
                <a:blip r:embed="rId12"/>
                <a:stretch>
                  <a:fillRect l="-22581" r="-16129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2CB232-CE0E-ECDD-21DD-721B8960E4A3}"/>
                  </a:ext>
                </a:extLst>
              </p:cNvPr>
              <p:cNvSpPr txBox="1"/>
              <p:nvPr/>
            </p:nvSpPr>
            <p:spPr>
              <a:xfrm>
                <a:off x="6688577" y="2232862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2CB232-CE0E-ECDD-21DD-721B8960E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577" y="2232862"/>
                <a:ext cx="185298" cy="286682"/>
              </a:xfrm>
              <a:prstGeom prst="rect">
                <a:avLst/>
              </a:prstGeom>
              <a:blipFill>
                <a:blip r:embed="rId13"/>
                <a:stretch>
                  <a:fillRect l="-22581" r="-16129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ED4DE6-136A-996B-C84B-6690D852FE5E}"/>
                  </a:ext>
                </a:extLst>
              </p:cNvPr>
              <p:cNvSpPr txBox="1"/>
              <p:nvPr/>
            </p:nvSpPr>
            <p:spPr>
              <a:xfrm>
                <a:off x="7472644" y="2225125"/>
                <a:ext cx="185298" cy="289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ED4DE6-136A-996B-C84B-6690D852F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644" y="2225125"/>
                <a:ext cx="185298" cy="289951"/>
              </a:xfrm>
              <a:prstGeom prst="rect">
                <a:avLst/>
              </a:prstGeom>
              <a:blipFill>
                <a:blip r:embed="rId14"/>
                <a:stretch>
                  <a:fillRect l="-23333" r="-10000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F5628A-EF52-4960-E130-4B9C6F5B558D}"/>
                  </a:ext>
                </a:extLst>
              </p:cNvPr>
              <p:cNvSpPr txBox="1"/>
              <p:nvPr/>
            </p:nvSpPr>
            <p:spPr>
              <a:xfrm>
                <a:off x="6926273" y="2226631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F5628A-EF52-4960-E130-4B9C6F5B5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273" y="2226631"/>
                <a:ext cx="185298" cy="286682"/>
              </a:xfrm>
              <a:prstGeom prst="rect">
                <a:avLst/>
              </a:prstGeom>
              <a:blipFill>
                <a:blip r:embed="rId15"/>
                <a:stretch>
                  <a:fillRect l="-22581" r="-6452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A765E6-4655-4D9A-4260-FEBFE05EA663}"/>
                  </a:ext>
                </a:extLst>
              </p:cNvPr>
              <p:cNvSpPr/>
              <p:nvPr/>
            </p:nvSpPr>
            <p:spPr>
              <a:xfrm>
                <a:off x="7696816" y="1997515"/>
                <a:ext cx="1362159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A765E6-4655-4D9A-4260-FEBFE05EA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816" y="1997515"/>
                <a:ext cx="1362159" cy="285570"/>
              </a:xfrm>
              <a:prstGeom prst="rect">
                <a:avLst/>
              </a:prstGeom>
              <a:blipFill>
                <a:blip r:embed="rId16"/>
                <a:stretch>
                  <a:fillRect t="-10638" b="-319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1A4AE71-A5B4-6ED3-A658-565EC434AAAC}"/>
              </a:ext>
            </a:extLst>
          </p:cNvPr>
          <p:cNvGrpSpPr/>
          <p:nvPr/>
        </p:nvGrpSpPr>
        <p:grpSpPr>
          <a:xfrm>
            <a:off x="5320175" y="3518402"/>
            <a:ext cx="2736804" cy="1386102"/>
            <a:chOff x="6812766" y="5050588"/>
            <a:chExt cx="2736804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AA0D390-3151-E3D7-1E41-BBACA57CDE9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AA0D390-3151-E3D7-1E41-BBACA57CDE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17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CB7EE3-B2EA-47A7-5352-D8237C808EC8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FC6D84-C457-3209-B12B-4ED23B3460B0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577055E-9ABE-9186-EE7A-DC4BEB589C2B}"/>
                    </a:ext>
                  </a:extLst>
                </p:cNvPr>
                <p:cNvSpPr/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577055E-9ABE-9186-EE7A-DC4BEB589C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blipFill>
                  <a:blip r:embed="rId18"/>
                  <a:stretch>
                    <a:fillRect t="-12766" b="-361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5E3439C-EA0D-582F-363C-C84B5B843A6E}"/>
                </a:ext>
              </a:extLst>
            </p:cNvPr>
            <p:cNvCxnSpPr>
              <a:cxnSpLocks/>
              <a:stCxn id="30" idx="2"/>
              <a:endCxn id="24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50818F3-A3CA-EC32-824E-6A1E3CB90E90}"/>
                </a:ext>
              </a:extLst>
            </p:cNvPr>
            <p:cNvCxnSpPr>
              <a:cxnSpLocks/>
              <a:stCxn id="30" idx="6"/>
              <a:endCxn id="25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2906532-3AD6-3E6F-5569-66472B5DB533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2906532-3AD6-3E6F-5569-66472B5DB5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19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9D45BC-58FE-6701-D6B3-B6129AE6CABF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2BA6A6-292B-3DAA-AB56-DD435B04EF47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8398B94-E885-F249-E85B-8B625707A1AC}"/>
                </a:ext>
              </a:extLst>
            </p:cNvPr>
            <p:cNvCxnSpPr>
              <a:cxnSpLocks/>
              <a:stCxn id="31" idx="2"/>
              <a:endCxn id="25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AC989F3-4049-CD23-5D73-AAD105567C2B}"/>
                </a:ext>
              </a:extLst>
            </p:cNvPr>
            <p:cNvCxnSpPr>
              <a:cxnSpLocks/>
              <a:stCxn id="31" idx="6"/>
              <a:endCxn id="24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229ED3-52B5-D661-2016-2A50F957D7B6}"/>
              </a:ext>
            </a:extLst>
          </p:cNvPr>
          <p:cNvCxnSpPr>
            <a:cxnSpLocks/>
          </p:cNvCxnSpPr>
          <p:nvPr/>
        </p:nvCxnSpPr>
        <p:spPr>
          <a:xfrm flipV="1">
            <a:off x="7290041" y="3911558"/>
            <a:ext cx="0" cy="64817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1BFC212-1515-51EE-9543-CF003EDCDAC2}"/>
              </a:ext>
            </a:extLst>
          </p:cNvPr>
          <p:cNvCxnSpPr>
            <a:cxnSpLocks/>
          </p:cNvCxnSpPr>
          <p:nvPr/>
        </p:nvCxnSpPr>
        <p:spPr>
          <a:xfrm flipH="1">
            <a:off x="7220947" y="3898535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A76E2A-D2A4-61AE-5D04-7ADA46EB0393}"/>
                  </a:ext>
                </a:extLst>
              </p:cNvPr>
              <p:cNvSpPr txBox="1"/>
              <p:nvPr/>
            </p:nvSpPr>
            <p:spPr>
              <a:xfrm>
                <a:off x="7332887" y="4055526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A76E2A-D2A4-61AE-5D04-7ADA46EB0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887" y="4055526"/>
                <a:ext cx="185298" cy="304122"/>
              </a:xfrm>
              <a:prstGeom prst="rect">
                <a:avLst/>
              </a:prstGeom>
              <a:blipFill>
                <a:blip r:embed="rId12"/>
                <a:stretch>
                  <a:fillRect l="-23333" r="-2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B853B6-A21B-C99A-F0BD-DB220F546A18}"/>
                  </a:ext>
                </a:extLst>
              </p:cNvPr>
              <p:cNvSpPr txBox="1"/>
              <p:nvPr/>
            </p:nvSpPr>
            <p:spPr>
              <a:xfrm>
                <a:off x="6932104" y="4046983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B853B6-A21B-C99A-F0BD-DB220F546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4" y="4046983"/>
                <a:ext cx="185298" cy="286682"/>
              </a:xfrm>
              <a:prstGeom prst="rect">
                <a:avLst/>
              </a:prstGeom>
              <a:blipFill>
                <a:blip r:embed="rId20"/>
                <a:stretch>
                  <a:fillRect l="-22581" t="-2128" r="-16129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6619E94-91C4-9218-A326-87EEF44B4739}"/>
                  </a:ext>
                </a:extLst>
              </p:cNvPr>
              <p:cNvSpPr/>
              <p:nvPr/>
            </p:nvSpPr>
            <p:spPr>
              <a:xfrm>
                <a:off x="7767955" y="3837646"/>
                <a:ext cx="1362159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|z</a:t>
                </a:r>
                <a:r>
                  <a:rPr lang="de-DE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6619E94-91C4-9218-A326-87EEF44B4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955" y="3837646"/>
                <a:ext cx="1362159" cy="285570"/>
              </a:xfrm>
              <a:prstGeom prst="rect">
                <a:avLst/>
              </a:prstGeom>
              <a:blipFill>
                <a:blip r:embed="rId21"/>
                <a:stretch>
                  <a:fillRect t="-8696" b="-260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EDF371E-DAA4-6270-955E-0C4AF2CD308D}"/>
                  </a:ext>
                </a:extLst>
              </p:cNvPr>
              <p:cNvSpPr/>
              <p:nvPr/>
            </p:nvSpPr>
            <p:spPr>
              <a:xfrm>
                <a:off x="10477221" y="1635687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EDF371E-DAA4-6270-955E-0C4AF2CD3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221" y="1635687"/>
                <a:ext cx="550913" cy="285570"/>
              </a:xfrm>
              <a:prstGeom prst="rect">
                <a:avLst/>
              </a:prstGeom>
              <a:blipFill>
                <a:blip r:embed="rId22"/>
                <a:stretch>
                  <a:fillRect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70589AD0-B6D9-C2F6-7E69-CA03C05C7E40}"/>
              </a:ext>
            </a:extLst>
          </p:cNvPr>
          <p:cNvSpPr/>
          <p:nvPr/>
        </p:nvSpPr>
        <p:spPr>
          <a:xfrm>
            <a:off x="9889782" y="1188595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335FA45-8152-7B5E-4AC4-C160A6DC12D2}"/>
              </a:ext>
            </a:extLst>
          </p:cNvPr>
          <p:cNvSpPr/>
          <p:nvPr/>
        </p:nvSpPr>
        <p:spPr>
          <a:xfrm>
            <a:off x="11396696" y="1188595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6679024-9A86-048A-538A-BC71D77BF31A}"/>
                  </a:ext>
                </a:extLst>
              </p:cNvPr>
              <p:cNvSpPr/>
              <p:nvPr/>
            </p:nvSpPr>
            <p:spPr>
              <a:xfrm>
                <a:off x="9130114" y="1323099"/>
                <a:ext cx="10793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</m:oMath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6679024-9A86-048A-538A-BC71D77BF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114" y="1323099"/>
                <a:ext cx="1079361" cy="285570"/>
              </a:xfrm>
              <a:prstGeom prst="rect">
                <a:avLst/>
              </a:prstGeom>
              <a:blipFill>
                <a:blip r:embed="rId23"/>
                <a:stretch>
                  <a:fillRect t="-8511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E25E339-28BE-AB35-E7F5-781B19E514E4}"/>
                  </a:ext>
                </a:extLst>
              </p:cNvPr>
              <p:cNvSpPr/>
              <p:nvPr/>
            </p:nvSpPr>
            <p:spPr>
              <a:xfrm>
                <a:off x="11325511" y="1268129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E25E339-28BE-AB35-E7F5-781B19E51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511" y="1268129"/>
                <a:ext cx="550913" cy="285570"/>
              </a:xfrm>
              <a:prstGeom prst="rect">
                <a:avLst/>
              </a:prstGeom>
              <a:blipFill>
                <a:blip r:embed="rId24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FF4BBE8-B87F-67B0-967F-86EB750D82C7}"/>
              </a:ext>
            </a:extLst>
          </p:cNvPr>
          <p:cNvCxnSpPr>
            <a:cxnSpLocks/>
            <a:stCxn id="47" idx="2"/>
            <a:endCxn id="40" idx="7"/>
          </p:cNvCxnSpPr>
          <p:nvPr/>
        </p:nvCxnSpPr>
        <p:spPr>
          <a:xfrm flipH="1">
            <a:off x="9977419" y="879868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B4FEBC9-3287-8AE6-F602-7AFC9832BBDB}"/>
              </a:ext>
            </a:extLst>
          </p:cNvPr>
          <p:cNvCxnSpPr>
            <a:cxnSpLocks/>
            <a:stCxn id="47" idx="6"/>
            <a:endCxn id="41" idx="1"/>
          </p:cNvCxnSpPr>
          <p:nvPr/>
        </p:nvCxnSpPr>
        <p:spPr>
          <a:xfrm>
            <a:off x="10745912" y="879868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8AB81B9-CFD3-D871-F376-7B80B294B691}"/>
                  </a:ext>
                </a:extLst>
              </p:cNvPr>
              <p:cNvSpPr/>
              <p:nvPr/>
            </p:nvSpPr>
            <p:spPr>
              <a:xfrm>
                <a:off x="10477221" y="53515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8AB81B9-CFD3-D871-F376-7B80B294B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221" y="535155"/>
                <a:ext cx="550913" cy="285570"/>
              </a:xfrm>
              <a:prstGeom prst="rect">
                <a:avLst/>
              </a:prstGeom>
              <a:blipFill>
                <a:blip r:embed="rId8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EC02B015-879C-3A18-8F85-A87206770ADB}"/>
              </a:ext>
            </a:extLst>
          </p:cNvPr>
          <p:cNvSpPr/>
          <p:nvPr/>
        </p:nvSpPr>
        <p:spPr>
          <a:xfrm>
            <a:off x="10643239" y="828531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836DC86-9B4C-5FDD-D4B1-2F5CC67335C5}"/>
              </a:ext>
            </a:extLst>
          </p:cNvPr>
          <p:cNvSpPr/>
          <p:nvPr/>
        </p:nvSpPr>
        <p:spPr>
          <a:xfrm rot="10800000">
            <a:off x="10643239" y="1549309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4C12660-747A-3DED-6131-43099AE0DB92}"/>
              </a:ext>
            </a:extLst>
          </p:cNvPr>
          <p:cNvCxnSpPr>
            <a:cxnSpLocks/>
            <a:stCxn id="48" idx="4"/>
            <a:endCxn id="47" idx="4"/>
          </p:cNvCxnSpPr>
          <p:nvPr/>
        </p:nvCxnSpPr>
        <p:spPr>
          <a:xfrm flipV="1">
            <a:off x="10694575" y="931204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C08F10F-73F2-0A20-4A2A-80A281FC72D9}"/>
              </a:ext>
            </a:extLst>
          </p:cNvPr>
          <p:cNvCxnSpPr>
            <a:cxnSpLocks/>
            <a:stCxn id="48" idx="6"/>
            <a:endCxn id="40" idx="5"/>
          </p:cNvCxnSpPr>
          <p:nvPr/>
        </p:nvCxnSpPr>
        <p:spPr>
          <a:xfrm flipH="1" flipV="1">
            <a:off x="9977419" y="1276232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DED3207-CC5D-E199-87C6-72ABFC8E6D98}"/>
              </a:ext>
            </a:extLst>
          </p:cNvPr>
          <p:cNvCxnSpPr>
            <a:cxnSpLocks/>
            <a:stCxn id="52" idx="0"/>
          </p:cNvCxnSpPr>
          <p:nvPr/>
        </p:nvCxnSpPr>
        <p:spPr>
          <a:xfrm>
            <a:off x="11439518" y="938914"/>
            <a:ext cx="1" cy="25739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FF69698-07BE-7D6B-B775-50BA3102DF9A}"/>
              </a:ext>
            </a:extLst>
          </p:cNvPr>
          <p:cNvSpPr/>
          <p:nvPr/>
        </p:nvSpPr>
        <p:spPr>
          <a:xfrm rot="10800000">
            <a:off x="11388182" y="836241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49A95F6-80AA-E6CF-7520-1A311071AC50}"/>
              </a:ext>
            </a:extLst>
          </p:cNvPr>
          <p:cNvSpPr/>
          <p:nvPr/>
        </p:nvSpPr>
        <p:spPr>
          <a:xfrm>
            <a:off x="11060936" y="550671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9475075-275E-032C-FD09-48277C227E92}"/>
                  </a:ext>
                </a:extLst>
              </p:cNvPr>
              <p:cNvSpPr txBox="1"/>
              <p:nvPr/>
            </p:nvSpPr>
            <p:spPr>
              <a:xfrm>
                <a:off x="10720964" y="1111360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9475075-275E-032C-FD09-48277C227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964" y="1111360"/>
                <a:ext cx="185298" cy="286682"/>
              </a:xfrm>
              <a:prstGeom prst="rect">
                <a:avLst/>
              </a:prstGeom>
              <a:blipFill>
                <a:blip r:embed="rId13"/>
                <a:stretch>
                  <a:fillRect l="-23333" r="-20000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Date Placeholder 54">
            <a:extLst>
              <a:ext uri="{FF2B5EF4-FFF2-40B4-BE49-F238E27FC236}">
                <a16:creationId xmlns:a16="http://schemas.microsoft.com/office/drawing/2014/main" id="{9311E485-3AA5-E9AB-3336-D2230203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638C5E15-BA63-A16A-7DBD-50772A86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590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3F2A-F8F3-26E7-3C5B-8BA7B6DF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883"/>
            <a:ext cx="10515600" cy="1325563"/>
          </a:xfrm>
        </p:spPr>
        <p:txBody>
          <a:bodyPr/>
          <a:lstStyle/>
          <a:p>
            <a:r>
              <a:rPr lang="en-US" noProof="0"/>
              <a:t>DAG @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E021DC-9992-F5A8-C208-166DF4A303D8}"/>
                  </a:ext>
                </a:extLst>
              </p:cNvPr>
              <p:cNvSpPr/>
              <p:nvPr/>
            </p:nvSpPr>
            <p:spPr>
              <a:xfrm>
                <a:off x="6456108" y="4088894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E021DC-9992-F5A8-C208-166DF4A30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108" y="4088894"/>
                <a:ext cx="550913" cy="285570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8CA834AB-1F61-76AF-66A9-3CEB746E054A}"/>
              </a:ext>
            </a:extLst>
          </p:cNvPr>
          <p:cNvSpPr/>
          <p:nvPr/>
        </p:nvSpPr>
        <p:spPr>
          <a:xfrm>
            <a:off x="5868669" y="3641802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114D88-8FB1-CF67-13D4-102D77383661}"/>
              </a:ext>
            </a:extLst>
          </p:cNvPr>
          <p:cNvSpPr/>
          <p:nvPr/>
        </p:nvSpPr>
        <p:spPr>
          <a:xfrm>
            <a:off x="7375583" y="3641802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EAC2EAD-7805-5920-C349-4659136CC3A5}"/>
                  </a:ext>
                </a:extLst>
              </p:cNvPr>
              <p:cNvSpPr/>
              <p:nvPr/>
            </p:nvSpPr>
            <p:spPr>
              <a:xfrm>
                <a:off x="7281180" y="3740307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EAC2EAD-7805-5920-C349-4659136CC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180" y="3740307"/>
                <a:ext cx="550913" cy="285570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2D1B75-BE55-910F-2232-FD814561C227}"/>
              </a:ext>
            </a:extLst>
          </p:cNvPr>
          <p:cNvCxnSpPr>
            <a:cxnSpLocks/>
            <a:stCxn id="38" idx="2"/>
            <a:endCxn id="25" idx="7"/>
          </p:cNvCxnSpPr>
          <p:nvPr/>
        </p:nvCxnSpPr>
        <p:spPr>
          <a:xfrm flipH="1">
            <a:off x="5956306" y="3333075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1613B7E-27C5-7131-2722-D131655EAC6C}"/>
              </a:ext>
            </a:extLst>
          </p:cNvPr>
          <p:cNvCxnSpPr>
            <a:cxnSpLocks/>
            <a:stCxn id="38" idx="4"/>
            <a:endCxn id="39" idx="4"/>
          </p:cNvCxnSpPr>
          <p:nvPr/>
        </p:nvCxnSpPr>
        <p:spPr>
          <a:xfrm flipH="1">
            <a:off x="6673462" y="3384411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2F4B70A-AAF7-EDB3-AF19-F9ECF0041E06}"/>
                  </a:ext>
                </a:extLst>
              </p:cNvPr>
              <p:cNvSpPr/>
              <p:nvPr/>
            </p:nvSpPr>
            <p:spPr>
              <a:xfrm>
                <a:off x="6456108" y="2988362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2F4B70A-AAF7-EDB3-AF19-F9ECF0041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108" y="2988362"/>
                <a:ext cx="550913" cy="285570"/>
              </a:xfrm>
              <a:prstGeom prst="rect">
                <a:avLst/>
              </a:prstGeom>
              <a:blipFill>
                <a:blip r:embed="rId4"/>
                <a:stretch>
                  <a:fillRect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51E50963-560E-C247-B49D-F338822C5F55}"/>
              </a:ext>
            </a:extLst>
          </p:cNvPr>
          <p:cNvSpPr/>
          <p:nvPr/>
        </p:nvSpPr>
        <p:spPr>
          <a:xfrm>
            <a:off x="6622126" y="328173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7CFA3DC-C03B-4994-A779-83C159A2D5CA}"/>
              </a:ext>
            </a:extLst>
          </p:cNvPr>
          <p:cNvSpPr/>
          <p:nvPr/>
        </p:nvSpPr>
        <p:spPr>
          <a:xfrm rot="10800000">
            <a:off x="6622126" y="40025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AEEE52-A3A4-8771-24CB-547F3ECFFE99}"/>
              </a:ext>
            </a:extLst>
          </p:cNvPr>
          <p:cNvCxnSpPr>
            <a:cxnSpLocks/>
            <a:stCxn id="39" idx="2"/>
            <a:endCxn id="26" idx="3"/>
          </p:cNvCxnSpPr>
          <p:nvPr/>
        </p:nvCxnSpPr>
        <p:spPr>
          <a:xfrm flipV="1">
            <a:off x="6724799" y="3729439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5819828-551D-D1EB-7B39-A99E221461A4}"/>
              </a:ext>
            </a:extLst>
          </p:cNvPr>
          <p:cNvCxnSpPr>
            <a:cxnSpLocks/>
            <a:stCxn id="39" idx="6"/>
            <a:endCxn id="25" idx="5"/>
          </p:cNvCxnSpPr>
          <p:nvPr/>
        </p:nvCxnSpPr>
        <p:spPr>
          <a:xfrm flipH="1" flipV="1">
            <a:off x="5956306" y="3729439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7ECA077-0B6B-ED66-C7AC-8600136D252B}"/>
              </a:ext>
            </a:extLst>
          </p:cNvPr>
          <p:cNvSpPr txBox="1"/>
          <p:nvPr/>
        </p:nvSpPr>
        <p:spPr>
          <a:xfrm>
            <a:off x="222255" y="5640874"/>
            <a:ext cx="180646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</a:t>
            </a:r>
            <a:r>
              <a:rPr lang="de-DE"/>
              <a:t> </a:t>
            </a:r>
            <a:r>
              <a:rPr lang="de-DE" err="1"/>
              <a:t>includes</a:t>
            </a:r>
            <a:r>
              <a:rPr lang="de-DE"/>
              <a:t> external </a:t>
            </a:r>
            <a:r>
              <a:rPr lang="de-DE" err="1"/>
              <a:t>factors</a:t>
            </a:r>
            <a:r>
              <a:rPr lang="de-DE"/>
              <a:t>;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not external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 </a:t>
            </a:r>
            <a:r>
              <a:rPr lang="de-DE" err="1"/>
              <a:t>influence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, not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, i.e.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direction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edges</a:t>
            </a:r>
            <a:r>
              <a:rPr lang="de-DE"/>
              <a:t> </a:t>
            </a:r>
            <a:r>
              <a:rPr lang="de-DE" err="1"/>
              <a:t>needs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changed</a:t>
            </a:r>
            <a:r>
              <a:rPr lang="de-DE"/>
              <a:t>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always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both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.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oculd</a:t>
            </a:r>
            <a:r>
              <a:rPr lang="de-DE"/>
              <a:t> </a:t>
            </a:r>
            <a:r>
              <a:rPr lang="de-DE" err="1"/>
              <a:t>thereofre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estimate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/>
              <a:t>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</a:t>
            </a:r>
          </a:p>
          <a:p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need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wheather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 </a:t>
            </a:r>
            <a:r>
              <a:rPr lang="de-DE" err="1"/>
              <a:t>estimating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on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on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,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relationship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in, i.e.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pe</a:t>
            </a:r>
            <a:r>
              <a:rPr lang="de-DE"/>
              <a:t> on </a:t>
            </a:r>
            <a:r>
              <a:rPr lang="de-DE" err="1"/>
              <a:t>qe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</a:p>
          <a:p>
            <a:r>
              <a:rPr lang="de-DE"/>
              <a:t>an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,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represented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</a:p>
          <a:p>
            <a:r>
              <a:rPr lang="de-DE" err="1"/>
              <a:t>fixing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observables </a:t>
            </a:r>
            <a:r>
              <a:rPr lang="de-DE" err="1"/>
              <a:t>is</a:t>
            </a:r>
            <a:r>
              <a:rPr lang="de-DE"/>
              <a:t> like „</a:t>
            </a:r>
            <a:r>
              <a:rPr lang="de-DE" err="1"/>
              <a:t>pulling</a:t>
            </a:r>
            <a:r>
              <a:rPr lang="de-DE"/>
              <a:t> out/</a:t>
            </a:r>
            <a:r>
              <a:rPr lang="de-DE" err="1"/>
              <a:t>conditioning</a:t>
            </a:r>
            <a:r>
              <a:rPr lang="de-DE"/>
              <a:t>“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, but </a:t>
            </a:r>
            <a:r>
              <a:rPr lang="de-DE" err="1"/>
              <a:t>this</a:t>
            </a:r>
            <a:r>
              <a:rPr lang="de-DE"/>
              <a:t> – in </a:t>
            </a:r>
            <a:r>
              <a:rPr lang="de-DE" err="1"/>
              <a:t>general</a:t>
            </a:r>
            <a:r>
              <a:rPr lang="de-DE"/>
              <a:t> –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remove</a:t>
            </a:r>
            <a:r>
              <a:rPr lang="de-DE"/>
              <a:t> all </a:t>
            </a:r>
            <a:r>
              <a:rPr lang="de-DE" err="1"/>
              <a:t>directional</a:t>
            </a:r>
            <a:r>
              <a:rPr lang="de-DE"/>
              <a:t> </a:t>
            </a:r>
            <a:r>
              <a:rPr lang="de-DE" err="1"/>
              <a:t>edges</a:t>
            </a:r>
            <a:endParaRPr lang="de-DE"/>
          </a:p>
          <a:p>
            <a:r>
              <a:rPr lang="en-US"/>
              <a:t>using an instrument that only reacts to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F4CC5B-FDDA-97B1-81FE-BB6F51E9804A}"/>
              </a:ext>
            </a:extLst>
          </p:cNvPr>
          <p:cNvGrpSpPr/>
          <p:nvPr/>
        </p:nvGrpSpPr>
        <p:grpSpPr>
          <a:xfrm>
            <a:off x="882154" y="1702846"/>
            <a:ext cx="3660802" cy="1386102"/>
            <a:chOff x="6916304" y="5050588"/>
            <a:chExt cx="366080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D66BFF3-F333-A765-1293-B29E4D3869C8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04515CB-D793-0BD2-849E-875A6AD1622C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 l="-1099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7C18455-9ECE-DAA4-3744-487880CA3277}"/>
                </a:ext>
              </a:extLst>
            </p:cNvPr>
            <p:cNvCxnSpPr>
              <a:cxnSpLocks/>
              <a:stCxn id="101" idx="6"/>
              <a:endCxn id="93" idx="2"/>
            </p:cNvCxnSpPr>
            <p:nvPr/>
          </p:nvCxnSpPr>
          <p:spPr>
            <a:xfrm>
              <a:off x="7516539" y="5755365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B10A233-6717-C1AE-3B22-00B9433CD433}"/>
                </a:ext>
              </a:extLst>
            </p:cNvPr>
            <p:cNvSpPr/>
            <p:nvPr/>
          </p:nvSpPr>
          <p:spPr>
            <a:xfrm>
              <a:off x="7413866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5DDAE92-41E7-169E-3F2F-3BB798040C3D}"/>
                </a:ext>
              </a:extLst>
            </p:cNvPr>
            <p:cNvCxnSpPr>
              <a:cxnSpLocks/>
              <a:stCxn id="103" idx="6"/>
            </p:cNvCxnSpPr>
            <p:nvPr/>
          </p:nvCxnSpPr>
          <p:spPr>
            <a:xfrm rot="10800000">
              <a:off x="9559963" y="5755364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D3DBCAA-EF61-A02D-76A1-DF2E6E51FF92}"/>
                </a:ext>
              </a:extLst>
            </p:cNvPr>
            <p:cNvSpPr/>
            <p:nvPr/>
          </p:nvSpPr>
          <p:spPr>
            <a:xfrm rot="10800000">
              <a:off x="9973881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FF41DE1-8DC9-96DD-799C-D2861DFA7838}"/>
                </a:ext>
              </a:extLst>
            </p:cNvPr>
            <p:cNvSpPr/>
            <p:nvPr/>
          </p:nvSpPr>
          <p:spPr>
            <a:xfrm>
              <a:off x="6916304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1430865-D552-654F-7EF9-3D6814D99FEA}"/>
                </a:ext>
              </a:extLst>
            </p:cNvPr>
            <p:cNvSpPr/>
            <p:nvPr/>
          </p:nvSpPr>
          <p:spPr>
            <a:xfrm>
              <a:off x="9823649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39302EE-5333-5504-998A-A49BAEE31114}"/>
                </a:ext>
              </a:extLst>
            </p:cNvPr>
            <p:cNvCxnSpPr>
              <a:cxnSpLocks/>
              <a:stCxn id="116" idx="2"/>
              <a:endCxn id="93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EF5C22E-FF01-CDB5-367F-EEF3447F662F}"/>
                </a:ext>
              </a:extLst>
            </p:cNvPr>
            <p:cNvCxnSpPr>
              <a:cxnSpLocks/>
              <a:stCxn id="116" idx="6"/>
              <a:endCxn id="94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5A9EE1-03E9-ED17-8E53-988F7B3BAFFA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E0179C1-3395-5E42-D760-41758EF2E28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61F7E6D9-F9E6-0BC2-CBB1-A22089DF4B00}"/>
                </a:ext>
              </a:extLst>
            </p:cNvPr>
            <p:cNvCxnSpPr>
              <a:cxnSpLocks/>
              <a:stCxn id="117" idx="2"/>
              <a:endCxn id="94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B7847BE-E2DB-8315-EA37-7E427C9ABA3D}"/>
                </a:ext>
              </a:extLst>
            </p:cNvPr>
            <p:cNvCxnSpPr>
              <a:cxnSpLocks/>
              <a:stCxn id="117" idx="6"/>
              <a:endCxn id="93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BCD64FF-5768-1FC9-6612-ED9CA8F64A25}"/>
              </a:ext>
            </a:extLst>
          </p:cNvPr>
          <p:cNvCxnSpPr>
            <a:cxnSpLocks/>
            <a:stCxn id="121" idx="0"/>
            <a:endCxn id="26" idx="0"/>
          </p:cNvCxnSpPr>
          <p:nvPr/>
        </p:nvCxnSpPr>
        <p:spPr>
          <a:xfrm>
            <a:off x="7426919" y="3384411"/>
            <a:ext cx="1" cy="25739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794A5481-A76D-AFD2-5CB9-F535D84ABB7C}"/>
              </a:ext>
            </a:extLst>
          </p:cNvPr>
          <p:cNvSpPr/>
          <p:nvPr/>
        </p:nvSpPr>
        <p:spPr>
          <a:xfrm rot="10800000">
            <a:off x="7375583" y="328173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8EED805-3C2A-385E-595D-354C779D9523}"/>
              </a:ext>
            </a:extLst>
          </p:cNvPr>
          <p:cNvSpPr/>
          <p:nvPr/>
        </p:nvSpPr>
        <p:spPr>
          <a:xfrm>
            <a:off x="7048337" y="2996168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119FBBA5-4552-A060-2689-F16C4CA1A7AD}"/>
                  </a:ext>
                </a:extLst>
              </p:cNvPr>
              <p:cNvSpPr/>
              <p:nvPr/>
            </p:nvSpPr>
            <p:spPr>
              <a:xfrm>
                <a:off x="9610961" y="464570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119FBBA5-4552-A060-2689-F16C4CA1A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961" y="4645705"/>
                <a:ext cx="550913" cy="285570"/>
              </a:xfrm>
              <a:prstGeom prst="rect">
                <a:avLst/>
              </a:prstGeom>
              <a:blipFill>
                <a:blip r:embed="rId9"/>
                <a:stretch>
                  <a:fillRect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Oval 126">
            <a:extLst>
              <a:ext uri="{FF2B5EF4-FFF2-40B4-BE49-F238E27FC236}">
                <a16:creationId xmlns:a16="http://schemas.microsoft.com/office/drawing/2014/main" id="{3E0CE6F3-86FD-E168-9EDC-851B8BFEDB4B}"/>
              </a:ext>
            </a:extLst>
          </p:cNvPr>
          <p:cNvSpPr/>
          <p:nvPr/>
        </p:nvSpPr>
        <p:spPr>
          <a:xfrm>
            <a:off x="9023522" y="4198613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C2F7C03-9EB3-A8C2-7EA2-D91E5626E623}"/>
              </a:ext>
            </a:extLst>
          </p:cNvPr>
          <p:cNvSpPr/>
          <p:nvPr/>
        </p:nvSpPr>
        <p:spPr>
          <a:xfrm>
            <a:off x="10530436" y="4198613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6766EC8-71AF-2829-8270-813A6361A244}"/>
                  </a:ext>
                </a:extLst>
              </p:cNvPr>
              <p:cNvSpPr/>
              <p:nvPr/>
            </p:nvSpPr>
            <p:spPr>
              <a:xfrm>
                <a:off x="8263854" y="4333117"/>
                <a:ext cx="10793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</m:oMath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6766EC8-71AF-2829-8270-813A6361A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854" y="4333117"/>
                <a:ext cx="1079361" cy="285570"/>
              </a:xfrm>
              <a:prstGeom prst="rect">
                <a:avLst/>
              </a:prstGeom>
              <a:blipFill>
                <a:blip r:embed="rId10"/>
                <a:stretch>
                  <a:fillRect t="-10638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4DB5A64-8BAF-3F06-4FE6-B907AD7CFBC6}"/>
                  </a:ext>
                </a:extLst>
              </p:cNvPr>
              <p:cNvSpPr/>
              <p:nvPr/>
            </p:nvSpPr>
            <p:spPr>
              <a:xfrm>
                <a:off x="10459251" y="4278147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4DB5A64-8BAF-3F06-4FE6-B907AD7CF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251" y="4278147"/>
                <a:ext cx="550913" cy="285570"/>
              </a:xfrm>
              <a:prstGeom prst="rect">
                <a:avLst/>
              </a:prstGeom>
              <a:blipFill>
                <a:blip r:embed="rId11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8B8E6D2-C742-E37F-E5B2-918F26BA90C5}"/>
              </a:ext>
            </a:extLst>
          </p:cNvPr>
          <p:cNvCxnSpPr>
            <a:cxnSpLocks/>
            <a:stCxn id="134" idx="2"/>
            <a:endCxn id="127" idx="7"/>
          </p:cNvCxnSpPr>
          <p:nvPr/>
        </p:nvCxnSpPr>
        <p:spPr>
          <a:xfrm flipH="1">
            <a:off x="9111159" y="3889886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E48AF12E-FD2C-8C88-0F0C-84F0B037D14A}"/>
              </a:ext>
            </a:extLst>
          </p:cNvPr>
          <p:cNvCxnSpPr>
            <a:cxnSpLocks/>
            <a:stCxn id="134" idx="6"/>
            <a:endCxn id="128" idx="1"/>
          </p:cNvCxnSpPr>
          <p:nvPr/>
        </p:nvCxnSpPr>
        <p:spPr>
          <a:xfrm>
            <a:off x="9879652" y="3889886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6BE9D08-9AC2-8BAB-EAAE-EA1368A7B2B4}"/>
                  </a:ext>
                </a:extLst>
              </p:cNvPr>
              <p:cNvSpPr/>
              <p:nvPr/>
            </p:nvSpPr>
            <p:spPr>
              <a:xfrm>
                <a:off x="9610961" y="3545173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6BE9D08-9AC2-8BAB-EAAE-EA1368A7B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961" y="3545173"/>
                <a:ext cx="550913" cy="285570"/>
              </a:xfrm>
              <a:prstGeom prst="rect">
                <a:avLst/>
              </a:prstGeom>
              <a:blipFill>
                <a:blip r:embed="rId12"/>
                <a:stretch>
                  <a:fillRect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Oval 133">
            <a:extLst>
              <a:ext uri="{FF2B5EF4-FFF2-40B4-BE49-F238E27FC236}">
                <a16:creationId xmlns:a16="http://schemas.microsoft.com/office/drawing/2014/main" id="{C4E8FA55-9720-7DAC-CA92-CF65299D5C50}"/>
              </a:ext>
            </a:extLst>
          </p:cNvPr>
          <p:cNvSpPr/>
          <p:nvPr/>
        </p:nvSpPr>
        <p:spPr>
          <a:xfrm>
            <a:off x="9776979" y="3838549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333194A4-F96B-DDA6-2A57-93ECA7549C02}"/>
              </a:ext>
            </a:extLst>
          </p:cNvPr>
          <p:cNvSpPr/>
          <p:nvPr/>
        </p:nvSpPr>
        <p:spPr>
          <a:xfrm rot="10800000">
            <a:off x="9776979" y="4559327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9C722A1-E5DC-9832-505A-A3FF7C31E39A}"/>
              </a:ext>
            </a:extLst>
          </p:cNvPr>
          <p:cNvCxnSpPr>
            <a:cxnSpLocks/>
            <a:stCxn id="135" idx="4"/>
            <a:endCxn id="134" idx="4"/>
          </p:cNvCxnSpPr>
          <p:nvPr/>
        </p:nvCxnSpPr>
        <p:spPr>
          <a:xfrm flipV="1">
            <a:off x="9828315" y="3941222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A48B261B-0743-5877-DABD-51CB10F1A2A4}"/>
              </a:ext>
            </a:extLst>
          </p:cNvPr>
          <p:cNvCxnSpPr>
            <a:cxnSpLocks/>
            <a:stCxn id="135" idx="6"/>
            <a:endCxn id="127" idx="5"/>
          </p:cNvCxnSpPr>
          <p:nvPr/>
        </p:nvCxnSpPr>
        <p:spPr>
          <a:xfrm flipH="1" flipV="1">
            <a:off x="9111159" y="4286250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A6079DD2-F746-ADB3-CFD0-4C1EE737DF1F}"/>
                  </a:ext>
                </a:extLst>
              </p:cNvPr>
              <p:cNvSpPr txBox="1"/>
              <p:nvPr/>
            </p:nvSpPr>
            <p:spPr>
              <a:xfrm>
                <a:off x="6720908" y="3539201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A6079DD2-F746-ADB3-CFD0-4C1EE737D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08" y="3539201"/>
                <a:ext cx="185298" cy="304122"/>
              </a:xfrm>
              <a:prstGeom prst="rect">
                <a:avLst/>
              </a:prstGeom>
              <a:blipFill>
                <a:blip r:embed="rId13"/>
                <a:stretch>
                  <a:fillRect l="-23333" r="-20000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7B7BFEE-D2CF-D116-EA99-65F3D2878A5D}"/>
                  </a:ext>
                </a:extLst>
              </p:cNvPr>
              <p:cNvSpPr/>
              <p:nvPr/>
            </p:nvSpPr>
            <p:spPr>
              <a:xfrm>
                <a:off x="5138729" y="3815864"/>
                <a:ext cx="10793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7B7BFEE-D2CF-D116-EA99-65F3D2878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29" y="3815864"/>
                <a:ext cx="1079361" cy="285570"/>
              </a:xfrm>
              <a:prstGeom prst="rect">
                <a:avLst/>
              </a:prstGeom>
              <a:blipFill>
                <a:blip r:embed="rId14"/>
                <a:stretch>
                  <a:fillRect t="-12766" b="-29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BE8B23CE-1E31-A759-966F-B1B232173410}"/>
              </a:ext>
            </a:extLst>
          </p:cNvPr>
          <p:cNvCxnSpPr>
            <a:cxnSpLocks/>
            <a:stCxn id="193" idx="0"/>
          </p:cNvCxnSpPr>
          <p:nvPr/>
        </p:nvCxnSpPr>
        <p:spPr>
          <a:xfrm>
            <a:off x="10573258" y="3948932"/>
            <a:ext cx="1" cy="25739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>
            <a:extLst>
              <a:ext uri="{FF2B5EF4-FFF2-40B4-BE49-F238E27FC236}">
                <a16:creationId xmlns:a16="http://schemas.microsoft.com/office/drawing/2014/main" id="{CA1394E0-072E-4F19-EA84-AEA73E992993}"/>
              </a:ext>
            </a:extLst>
          </p:cNvPr>
          <p:cNvSpPr/>
          <p:nvPr/>
        </p:nvSpPr>
        <p:spPr>
          <a:xfrm rot="10800000">
            <a:off x="10521922" y="3846259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EA7FA85-5FD0-69E7-A593-C891A868928D}"/>
              </a:ext>
            </a:extLst>
          </p:cNvPr>
          <p:cNvSpPr/>
          <p:nvPr/>
        </p:nvSpPr>
        <p:spPr>
          <a:xfrm>
            <a:off x="10194676" y="3560689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F3DBD8FE-7EE0-3FC9-EE05-0D20F7D55865}"/>
                  </a:ext>
                </a:extLst>
              </p:cNvPr>
              <p:cNvSpPr txBox="1"/>
              <p:nvPr/>
            </p:nvSpPr>
            <p:spPr>
              <a:xfrm>
                <a:off x="9854704" y="4121378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F3DBD8FE-7EE0-3FC9-EE05-0D20F7D55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704" y="4121378"/>
                <a:ext cx="185298" cy="286682"/>
              </a:xfrm>
              <a:prstGeom prst="rect">
                <a:avLst/>
              </a:prstGeom>
              <a:blipFill>
                <a:blip r:embed="rId15"/>
                <a:stretch>
                  <a:fillRect l="-23333" t="-2128" r="-20000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667FD5BE-A1AC-AB9D-E99D-308BA94A59FE}"/>
                  </a:ext>
                </a:extLst>
              </p:cNvPr>
              <p:cNvSpPr/>
              <p:nvPr/>
            </p:nvSpPr>
            <p:spPr>
              <a:xfrm>
                <a:off x="2554350" y="4273672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667FD5BE-A1AC-AB9D-E99D-308BA94A5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350" y="4273672"/>
                <a:ext cx="550913" cy="285570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Oval 203">
            <a:extLst>
              <a:ext uri="{FF2B5EF4-FFF2-40B4-BE49-F238E27FC236}">
                <a16:creationId xmlns:a16="http://schemas.microsoft.com/office/drawing/2014/main" id="{57114892-62C8-79D9-201D-B8F48A63FD59}"/>
              </a:ext>
            </a:extLst>
          </p:cNvPr>
          <p:cNvSpPr/>
          <p:nvPr/>
        </p:nvSpPr>
        <p:spPr>
          <a:xfrm>
            <a:off x="1966911" y="3826580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1486311F-68B0-329F-73ED-485898753522}"/>
              </a:ext>
            </a:extLst>
          </p:cNvPr>
          <p:cNvSpPr/>
          <p:nvPr/>
        </p:nvSpPr>
        <p:spPr>
          <a:xfrm>
            <a:off x="3473825" y="3826580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24B29B93-0693-917D-34D2-7271CF3207AE}"/>
                  </a:ext>
                </a:extLst>
              </p:cNvPr>
              <p:cNvSpPr/>
              <p:nvPr/>
            </p:nvSpPr>
            <p:spPr>
              <a:xfrm>
                <a:off x="3379422" y="392508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24B29B93-0693-917D-34D2-7271CF320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422" y="3925085"/>
                <a:ext cx="550913" cy="285570"/>
              </a:xfrm>
              <a:prstGeom prst="rect">
                <a:avLst/>
              </a:prstGeom>
              <a:blipFill>
                <a:blip r:embed="rId16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257B044-A30F-8991-717A-94E6E4753978}"/>
              </a:ext>
            </a:extLst>
          </p:cNvPr>
          <p:cNvCxnSpPr>
            <a:cxnSpLocks/>
            <a:stCxn id="210" idx="2"/>
            <a:endCxn id="204" idx="7"/>
          </p:cNvCxnSpPr>
          <p:nvPr/>
        </p:nvCxnSpPr>
        <p:spPr>
          <a:xfrm flipH="1">
            <a:off x="2054548" y="3517853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1A7C9AF4-6196-048F-061D-BFB866442E45}"/>
              </a:ext>
            </a:extLst>
          </p:cNvPr>
          <p:cNvCxnSpPr>
            <a:cxnSpLocks/>
            <a:stCxn id="210" idx="4"/>
            <a:endCxn id="211" idx="4"/>
          </p:cNvCxnSpPr>
          <p:nvPr/>
        </p:nvCxnSpPr>
        <p:spPr>
          <a:xfrm flipH="1">
            <a:off x="2771704" y="3569189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E60FCC27-C8A4-6F55-DB01-6C8D721C2DE9}"/>
                  </a:ext>
                </a:extLst>
              </p:cNvPr>
              <p:cNvSpPr/>
              <p:nvPr/>
            </p:nvSpPr>
            <p:spPr>
              <a:xfrm>
                <a:off x="2554350" y="3173140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E60FCC27-C8A4-6F55-DB01-6C8D721C2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350" y="3173140"/>
                <a:ext cx="550913" cy="285570"/>
              </a:xfrm>
              <a:prstGeom prst="rect">
                <a:avLst/>
              </a:prstGeom>
              <a:blipFill>
                <a:blip r:embed="rId17"/>
                <a:stretch>
                  <a:fillRect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Oval 209">
            <a:extLst>
              <a:ext uri="{FF2B5EF4-FFF2-40B4-BE49-F238E27FC236}">
                <a16:creationId xmlns:a16="http://schemas.microsoft.com/office/drawing/2014/main" id="{651D4BE1-CB51-BC69-ABAE-BC395669F8F6}"/>
              </a:ext>
            </a:extLst>
          </p:cNvPr>
          <p:cNvSpPr/>
          <p:nvPr/>
        </p:nvSpPr>
        <p:spPr>
          <a:xfrm>
            <a:off x="2720368" y="34665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53A14295-614B-49A0-6C1A-D8BF0D95D3F2}"/>
              </a:ext>
            </a:extLst>
          </p:cNvPr>
          <p:cNvSpPr/>
          <p:nvPr/>
        </p:nvSpPr>
        <p:spPr>
          <a:xfrm rot="10800000">
            <a:off x="2720368" y="418729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E0C0120B-ACCC-C372-4558-20BA61CCF842}"/>
              </a:ext>
            </a:extLst>
          </p:cNvPr>
          <p:cNvCxnSpPr>
            <a:cxnSpLocks/>
            <a:stCxn id="211" idx="6"/>
            <a:endCxn id="204" idx="5"/>
          </p:cNvCxnSpPr>
          <p:nvPr/>
        </p:nvCxnSpPr>
        <p:spPr>
          <a:xfrm flipH="1" flipV="1">
            <a:off x="2054548" y="3914217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5596AE04-85EF-B862-58AD-8B8829CDD463}"/>
              </a:ext>
            </a:extLst>
          </p:cNvPr>
          <p:cNvCxnSpPr>
            <a:cxnSpLocks/>
            <a:stCxn id="215" idx="0"/>
            <a:endCxn id="205" idx="0"/>
          </p:cNvCxnSpPr>
          <p:nvPr/>
        </p:nvCxnSpPr>
        <p:spPr>
          <a:xfrm>
            <a:off x="3525161" y="3569189"/>
            <a:ext cx="1" cy="25739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>
            <a:extLst>
              <a:ext uri="{FF2B5EF4-FFF2-40B4-BE49-F238E27FC236}">
                <a16:creationId xmlns:a16="http://schemas.microsoft.com/office/drawing/2014/main" id="{97E63523-5ED1-7144-F412-2DBFA0D0693A}"/>
              </a:ext>
            </a:extLst>
          </p:cNvPr>
          <p:cNvSpPr/>
          <p:nvPr/>
        </p:nvSpPr>
        <p:spPr>
          <a:xfrm rot="10800000">
            <a:off x="3473825" y="34665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6D002E7B-DECA-D6BB-7BC8-71A81C853E4C}"/>
              </a:ext>
            </a:extLst>
          </p:cNvPr>
          <p:cNvSpPr/>
          <p:nvPr/>
        </p:nvSpPr>
        <p:spPr>
          <a:xfrm>
            <a:off x="3146579" y="3180946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28DB8192-0F5A-FBCC-2851-FA8850921025}"/>
                  </a:ext>
                </a:extLst>
              </p:cNvPr>
              <p:cNvSpPr txBox="1"/>
              <p:nvPr/>
            </p:nvSpPr>
            <p:spPr>
              <a:xfrm>
                <a:off x="2819150" y="3723979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28DB8192-0F5A-FBCC-2851-FA8850921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150" y="3723979"/>
                <a:ext cx="185298" cy="304122"/>
              </a:xfrm>
              <a:prstGeom prst="rect">
                <a:avLst/>
              </a:prstGeom>
              <a:blipFill>
                <a:blip r:embed="rId18"/>
                <a:stretch>
                  <a:fillRect l="-22581" r="-16129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E526950D-5455-2763-2B8C-FA4B4B0E0B71}"/>
                  </a:ext>
                </a:extLst>
              </p:cNvPr>
              <p:cNvSpPr/>
              <p:nvPr/>
            </p:nvSpPr>
            <p:spPr>
              <a:xfrm>
                <a:off x="1236971" y="4000642"/>
                <a:ext cx="10793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E526950D-5455-2763-2B8C-FA4B4B0E0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71" y="4000642"/>
                <a:ext cx="1079361" cy="285570"/>
              </a:xfrm>
              <a:prstGeom prst="rect">
                <a:avLst/>
              </a:prstGeom>
              <a:blipFill>
                <a:blip r:embed="rId19"/>
                <a:stretch>
                  <a:fillRect t="-12766" b="-29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14F9AEE-2C87-417E-661F-2D5DBADE20F4}"/>
              </a:ext>
            </a:extLst>
          </p:cNvPr>
          <p:cNvCxnSpPr>
            <a:cxnSpLocks/>
            <a:stCxn id="210" idx="6"/>
            <a:endCxn id="205" idx="1"/>
          </p:cNvCxnSpPr>
          <p:nvPr/>
        </p:nvCxnSpPr>
        <p:spPr>
          <a:xfrm>
            <a:off x="2823041" y="3517853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1918C50-1D0B-20AA-87C2-06A9568A9DB8}"/>
              </a:ext>
            </a:extLst>
          </p:cNvPr>
          <p:cNvGrpSpPr/>
          <p:nvPr/>
        </p:nvGrpSpPr>
        <p:grpSpPr>
          <a:xfrm>
            <a:off x="5306633" y="1499587"/>
            <a:ext cx="2327832" cy="1386102"/>
            <a:chOff x="7669761" y="5050588"/>
            <a:chExt cx="232783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0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1A182B49-BCCC-9429-8CDD-13FB1351D0BC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6B2616C-F346-E9F4-496F-BCCDDB95D909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21"/>
                  <a:stretch>
                    <a:fillRect l="-2222"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2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4CEAC70B-681C-2569-6192-3E45B38CF5F8}"/>
                </a:ext>
              </a:extLst>
            </p:cNvPr>
            <p:cNvCxnSpPr>
              <a:cxnSpLocks/>
              <a:stCxn id="239" idx="2"/>
              <a:endCxn id="226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8045AFB7-C32F-3A6F-8DA4-0014BCF2F5EF}"/>
                </a:ext>
              </a:extLst>
            </p:cNvPr>
            <p:cNvCxnSpPr>
              <a:cxnSpLocks/>
              <a:stCxn id="239" idx="6"/>
              <a:endCxn id="227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23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BEF7813-241F-F8CD-1091-2A53E28D989F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EBCCF16-3C86-FDB7-E42A-79BA1A71891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03E0FCC9-6995-DB68-D17D-743FD0C2ED4B}"/>
                </a:ext>
              </a:extLst>
            </p:cNvPr>
            <p:cNvCxnSpPr>
              <a:cxnSpLocks/>
              <a:stCxn id="240" idx="2"/>
              <a:endCxn id="227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C403ECE5-1B35-1E92-4BC4-E0C7788EC1A5}"/>
                </a:ext>
              </a:extLst>
            </p:cNvPr>
            <p:cNvCxnSpPr>
              <a:cxnSpLocks/>
              <a:stCxn id="240" idx="6"/>
              <a:endCxn id="226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A68E149-8FC8-3CE4-058B-D1D94FF6A05A}"/>
              </a:ext>
            </a:extLst>
          </p:cNvPr>
          <p:cNvGrpSpPr/>
          <p:nvPr/>
        </p:nvGrpSpPr>
        <p:grpSpPr>
          <a:xfrm>
            <a:off x="7782686" y="189090"/>
            <a:ext cx="2736804" cy="1386102"/>
            <a:chOff x="6812766" y="5050588"/>
            <a:chExt cx="2736804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42747E96-8A7D-B653-D330-CDF3DCB77D46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42747E96-8A7D-B653-D330-CDF3DCB77D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BB44FBFA-6C05-4823-1CD7-F5E1962ADB10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9F9970F2-8663-406F-5998-3E0411344DB9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7962833D-A6F7-DA8C-9969-4548092E5A37}"/>
                    </a:ext>
                  </a:extLst>
                </p:cNvPr>
                <p:cNvSpPr/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7962833D-A6F7-DA8C-9969-4548092E5A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blipFill>
                  <a:blip r:embed="rId24"/>
                  <a:stretch>
                    <a:fillRect t="-12766" b="-340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86B36253-F36F-6AF1-0080-12509E1F5CCB}"/>
                </a:ext>
              </a:extLst>
            </p:cNvPr>
            <p:cNvCxnSpPr>
              <a:cxnSpLocks/>
              <a:stCxn id="252" idx="2"/>
              <a:endCxn id="245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D7C7366E-FE6C-727E-2026-8A58F4400025}"/>
                </a:ext>
              </a:extLst>
            </p:cNvPr>
            <p:cNvCxnSpPr>
              <a:cxnSpLocks/>
              <a:stCxn id="252" idx="6"/>
              <a:endCxn id="246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AAFC2AF7-E367-5DB0-0BC5-7827F4EF071D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AAFC2AF7-E367-5DB0-0BC5-7827F4EF07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D7EAFB4C-FC98-75D1-0075-697907130F91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2E399B9E-462D-A8B3-992B-693FFF221960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3DB30E41-7237-1DF2-FA72-11023BA881D4}"/>
                </a:ext>
              </a:extLst>
            </p:cNvPr>
            <p:cNvCxnSpPr>
              <a:cxnSpLocks/>
              <a:stCxn id="253" idx="2"/>
              <a:endCxn id="246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13716A1D-732C-C0BE-678E-36545FDA7815}"/>
                </a:ext>
              </a:extLst>
            </p:cNvPr>
            <p:cNvCxnSpPr>
              <a:cxnSpLocks/>
              <a:stCxn id="253" idx="6"/>
              <a:endCxn id="245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FA86DE78-E4A9-9015-2343-BBECAF8DB7E6}"/>
              </a:ext>
            </a:extLst>
          </p:cNvPr>
          <p:cNvCxnSpPr>
            <a:cxnSpLocks/>
          </p:cNvCxnSpPr>
          <p:nvPr/>
        </p:nvCxnSpPr>
        <p:spPr>
          <a:xfrm flipV="1">
            <a:off x="9752552" y="582246"/>
            <a:ext cx="0" cy="64817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AE24CE79-D8F0-0DC1-2A19-DF6BB45378F9}"/>
              </a:ext>
            </a:extLst>
          </p:cNvPr>
          <p:cNvCxnSpPr>
            <a:cxnSpLocks/>
          </p:cNvCxnSpPr>
          <p:nvPr/>
        </p:nvCxnSpPr>
        <p:spPr>
          <a:xfrm flipH="1">
            <a:off x="9683458" y="569223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7B22FBF4-15A6-B04C-CD7C-8438EB8B15FD}"/>
                  </a:ext>
                </a:extLst>
              </p:cNvPr>
              <p:cNvSpPr txBox="1"/>
              <p:nvPr/>
            </p:nvSpPr>
            <p:spPr>
              <a:xfrm>
                <a:off x="9795398" y="726214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7B22FBF4-15A6-B04C-CD7C-8438EB8B1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398" y="726214"/>
                <a:ext cx="185298" cy="304122"/>
              </a:xfrm>
              <a:prstGeom prst="rect">
                <a:avLst/>
              </a:prstGeom>
              <a:blipFill>
                <a:blip r:embed="rId18"/>
                <a:stretch>
                  <a:fillRect l="-23333" r="-2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D0EDBA22-7DEC-A3A9-444D-2745423BBD50}"/>
                  </a:ext>
                </a:extLst>
              </p:cNvPr>
              <p:cNvSpPr txBox="1"/>
              <p:nvPr/>
            </p:nvSpPr>
            <p:spPr>
              <a:xfrm>
                <a:off x="9222227" y="743681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D0EDBA22-7DEC-A3A9-444D-2745423BB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227" y="743681"/>
                <a:ext cx="185298" cy="286682"/>
              </a:xfrm>
              <a:prstGeom prst="rect">
                <a:avLst/>
              </a:prstGeom>
              <a:blipFill>
                <a:blip r:embed="rId15"/>
                <a:stretch>
                  <a:fillRect l="-23333" t="-2128" r="-20000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C847CBB7-2DC7-B3BB-7FEA-7B368399E7DA}"/>
                  </a:ext>
                </a:extLst>
              </p:cNvPr>
              <p:cNvSpPr txBox="1"/>
              <p:nvPr/>
            </p:nvSpPr>
            <p:spPr>
              <a:xfrm>
                <a:off x="10006294" y="735944"/>
                <a:ext cx="185298" cy="289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C847CBB7-2DC7-B3BB-7FEA-7B368399E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94" y="735944"/>
                <a:ext cx="185298" cy="289951"/>
              </a:xfrm>
              <a:prstGeom prst="rect">
                <a:avLst/>
              </a:prstGeom>
              <a:blipFill>
                <a:blip r:embed="rId25"/>
                <a:stretch>
                  <a:fillRect l="-22581" r="-6452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ABE168FB-D3C7-810A-E98D-F02058854FF7}"/>
                  </a:ext>
                </a:extLst>
              </p:cNvPr>
              <p:cNvSpPr txBox="1"/>
              <p:nvPr/>
            </p:nvSpPr>
            <p:spPr>
              <a:xfrm>
                <a:off x="9459923" y="737450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ABE168FB-D3C7-810A-E98D-F02058854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923" y="737450"/>
                <a:ext cx="185298" cy="286682"/>
              </a:xfrm>
              <a:prstGeom prst="rect">
                <a:avLst/>
              </a:prstGeom>
              <a:blipFill>
                <a:blip r:embed="rId26"/>
                <a:stretch>
                  <a:fillRect l="-23333" t="-2128" r="-10000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A2812883-F091-9B4E-5E7C-5734E9D2AB86}"/>
                  </a:ext>
                </a:extLst>
              </p:cNvPr>
              <p:cNvSpPr/>
              <p:nvPr/>
            </p:nvSpPr>
            <p:spPr>
              <a:xfrm>
                <a:off x="10230466" y="508334"/>
                <a:ext cx="1362159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A2812883-F091-9B4E-5E7C-5734E9D2A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466" y="508334"/>
                <a:ext cx="1362159" cy="285570"/>
              </a:xfrm>
              <a:prstGeom prst="rect">
                <a:avLst/>
              </a:prstGeom>
              <a:blipFill>
                <a:blip r:embed="rId27"/>
                <a:stretch>
                  <a:fillRect t="-8511" b="-319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65BFFA4F-5DD2-7FC0-C2F1-935508A7E33B}"/>
              </a:ext>
            </a:extLst>
          </p:cNvPr>
          <p:cNvGrpSpPr/>
          <p:nvPr/>
        </p:nvGrpSpPr>
        <p:grpSpPr>
          <a:xfrm>
            <a:off x="7801794" y="1556059"/>
            <a:ext cx="2736804" cy="1386102"/>
            <a:chOff x="6812766" y="5050588"/>
            <a:chExt cx="2736804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BDABD29F-A280-C2A4-DC9C-3B2F3BE1098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BDABD29F-A280-C2A4-DC9C-3B2F3BE109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DC000D8-947F-1B30-F596-F7303CA7FA82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99DF750B-5204-9124-F60B-97C31E0DEDA2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E56E4D98-5E6E-184C-40E8-470217A91438}"/>
                    </a:ext>
                  </a:extLst>
                </p:cNvPr>
                <p:cNvSpPr/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E56E4D98-5E6E-184C-40E8-470217A91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blipFill>
                  <a:blip r:embed="rId28"/>
                  <a:stretch>
                    <a:fillRect t="-12766" b="-361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A3F0757C-A9F3-9A3B-533C-C9CF5A49D09C}"/>
                </a:ext>
              </a:extLst>
            </p:cNvPr>
            <p:cNvCxnSpPr>
              <a:cxnSpLocks/>
              <a:stCxn id="276" idx="2"/>
              <a:endCxn id="270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59A10858-204E-D049-6B9A-8EE1F6A111A8}"/>
                </a:ext>
              </a:extLst>
            </p:cNvPr>
            <p:cNvCxnSpPr>
              <a:cxnSpLocks/>
              <a:stCxn id="276" idx="6"/>
              <a:endCxn id="271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25C4041D-8A09-BE63-D5D4-226A1FFCEF31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25C4041D-8A09-BE63-D5D4-226A1FFCEF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E1C40161-C3C2-F784-0F0E-82A83D1EB144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FFFC7A4D-C764-311C-27E6-35AF57F75BAD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157792EE-65AC-C95C-2456-29A7722B7083}"/>
                </a:ext>
              </a:extLst>
            </p:cNvPr>
            <p:cNvCxnSpPr>
              <a:cxnSpLocks/>
              <a:stCxn id="277" idx="2"/>
              <a:endCxn id="271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4DEDA19B-5B9D-38D6-3518-C26D58D98DDB}"/>
                </a:ext>
              </a:extLst>
            </p:cNvPr>
            <p:cNvCxnSpPr>
              <a:cxnSpLocks/>
              <a:stCxn id="277" idx="6"/>
              <a:endCxn id="270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0AD0471C-D479-CE82-4756-C9E039B2CD22}"/>
              </a:ext>
            </a:extLst>
          </p:cNvPr>
          <p:cNvCxnSpPr>
            <a:cxnSpLocks/>
          </p:cNvCxnSpPr>
          <p:nvPr/>
        </p:nvCxnSpPr>
        <p:spPr>
          <a:xfrm flipV="1">
            <a:off x="9771660" y="1949215"/>
            <a:ext cx="0" cy="64817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E4F789CE-19A4-9E89-67B5-1A5440C281E6}"/>
              </a:ext>
            </a:extLst>
          </p:cNvPr>
          <p:cNvCxnSpPr>
            <a:cxnSpLocks/>
          </p:cNvCxnSpPr>
          <p:nvPr/>
        </p:nvCxnSpPr>
        <p:spPr>
          <a:xfrm flipH="1">
            <a:off x="9702566" y="1936192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CDBDAA84-4E7F-3CE5-C56A-DF12CC41BBFE}"/>
                  </a:ext>
                </a:extLst>
              </p:cNvPr>
              <p:cNvSpPr txBox="1"/>
              <p:nvPr/>
            </p:nvSpPr>
            <p:spPr>
              <a:xfrm>
                <a:off x="9814506" y="2093183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CDBDAA84-4E7F-3CE5-C56A-DF12CC41B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506" y="2093183"/>
                <a:ext cx="185298" cy="304122"/>
              </a:xfrm>
              <a:prstGeom prst="rect">
                <a:avLst/>
              </a:prstGeom>
              <a:blipFill>
                <a:blip r:embed="rId18"/>
                <a:stretch>
                  <a:fillRect l="-23333" r="-2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7481DACE-A673-A241-2F02-22B5C75DFC5F}"/>
                  </a:ext>
                </a:extLst>
              </p:cNvPr>
              <p:cNvSpPr txBox="1"/>
              <p:nvPr/>
            </p:nvSpPr>
            <p:spPr>
              <a:xfrm>
                <a:off x="9413723" y="2084640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7481DACE-A673-A241-2F02-22B5C75D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723" y="2084640"/>
                <a:ext cx="185298" cy="286682"/>
              </a:xfrm>
              <a:prstGeom prst="rect">
                <a:avLst/>
              </a:prstGeom>
              <a:blipFill>
                <a:blip r:embed="rId15"/>
                <a:stretch>
                  <a:fillRect l="-22581" t="-2128" r="-16129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FBEA02BF-1AFE-8EC7-6ACA-94EFE293B429}"/>
                  </a:ext>
                </a:extLst>
              </p:cNvPr>
              <p:cNvSpPr/>
              <p:nvPr/>
            </p:nvSpPr>
            <p:spPr>
              <a:xfrm>
                <a:off x="10249574" y="1875303"/>
                <a:ext cx="1362159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|z</a:t>
                </a:r>
                <a:r>
                  <a:rPr lang="de-DE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mc:Choice>
        <mc:Fallback xmlns=""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FBEA02BF-1AFE-8EC7-6ACA-94EFE293B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574" y="1875303"/>
                <a:ext cx="1362159" cy="285570"/>
              </a:xfrm>
              <a:prstGeom prst="rect">
                <a:avLst/>
              </a:prstGeom>
              <a:blipFill>
                <a:blip r:embed="rId29"/>
                <a:stretch>
                  <a:fillRect t="-8696" b="-28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04D2A-A697-13AF-6EFD-AA20C166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7D95E-3E44-D242-F538-4ADA2950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3366-1E31-ED8B-EE78-3862CEBD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7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6068F4-395A-38E6-9CB8-20D66845B29C}"/>
              </a:ext>
            </a:extLst>
          </p:cNvPr>
          <p:cNvSpPr/>
          <p:nvPr/>
        </p:nvSpPr>
        <p:spPr>
          <a:xfrm>
            <a:off x="4792515" y="3159328"/>
            <a:ext cx="197013" cy="19615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4EC5DB-51B1-2D4D-3026-50F53D3715A3}"/>
              </a:ext>
            </a:extLst>
          </p:cNvPr>
          <p:cNvCxnSpPr>
            <a:cxnSpLocks/>
            <a:stCxn id="40" idx="4"/>
            <a:endCxn id="7" idx="4"/>
          </p:cNvCxnSpPr>
          <p:nvPr/>
        </p:nvCxnSpPr>
        <p:spPr>
          <a:xfrm flipV="1">
            <a:off x="4891018" y="3355486"/>
            <a:ext cx="2" cy="15812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5D0F80-121D-7DA9-7DB9-9A12FC7C3EB1}"/>
                  </a:ext>
                </a:extLst>
              </p:cNvPr>
              <p:cNvSpPr/>
              <p:nvPr/>
            </p:nvSpPr>
            <p:spPr>
              <a:xfrm>
                <a:off x="4551988" y="2743519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5D0F80-121D-7DA9-7DB9-9A12FC7C3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988" y="2743519"/>
                <a:ext cx="1057107" cy="5455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F50966-B409-9C87-AA7E-AF1B9EED54EC}"/>
                  </a:ext>
                </a:extLst>
              </p:cNvPr>
              <p:cNvSpPr/>
              <p:nvPr/>
            </p:nvSpPr>
            <p:spPr>
              <a:xfrm>
                <a:off x="4565820" y="4925650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F50966-B409-9C87-AA7E-AF1B9EED5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20" y="4925650"/>
                <a:ext cx="1057107" cy="5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8503855C-EA45-5A15-A1FF-12BFEA7AAB59}"/>
              </a:ext>
            </a:extLst>
          </p:cNvPr>
          <p:cNvCxnSpPr>
            <a:cxnSpLocks/>
          </p:cNvCxnSpPr>
          <p:nvPr/>
        </p:nvCxnSpPr>
        <p:spPr>
          <a:xfrm>
            <a:off x="4972875" y="3290719"/>
            <a:ext cx="24369" cy="1674419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FC25792-E7EF-43E4-C9B0-115FECD676BE}"/>
              </a:ext>
            </a:extLst>
          </p:cNvPr>
          <p:cNvSpPr/>
          <p:nvPr/>
        </p:nvSpPr>
        <p:spPr>
          <a:xfrm rot="10800000">
            <a:off x="4792515" y="4936758"/>
            <a:ext cx="197013" cy="19615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057ECD2-FD81-CADA-490D-FEC5020A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0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3F2A-F8F3-26E7-3C5B-8BA7B6DF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883"/>
            <a:ext cx="10515600" cy="1325563"/>
          </a:xfrm>
        </p:spPr>
        <p:txBody>
          <a:bodyPr/>
          <a:lstStyle/>
          <a:p>
            <a:r>
              <a:rPr lang="en-US" noProof="0"/>
              <a:t>DAG @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E021DC-9992-F5A8-C208-166DF4A303D8}"/>
                  </a:ext>
                </a:extLst>
              </p:cNvPr>
              <p:cNvSpPr/>
              <p:nvPr/>
            </p:nvSpPr>
            <p:spPr>
              <a:xfrm>
                <a:off x="6456108" y="4088894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E021DC-9992-F5A8-C208-166DF4A30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108" y="4088894"/>
                <a:ext cx="550913" cy="285570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8CA834AB-1F61-76AF-66A9-3CEB746E054A}"/>
              </a:ext>
            </a:extLst>
          </p:cNvPr>
          <p:cNvSpPr/>
          <p:nvPr/>
        </p:nvSpPr>
        <p:spPr>
          <a:xfrm>
            <a:off x="5868669" y="3641802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114D88-8FB1-CF67-13D4-102D77383661}"/>
              </a:ext>
            </a:extLst>
          </p:cNvPr>
          <p:cNvSpPr/>
          <p:nvPr/>
        </p:nvSpPr>
        <p:spPr>
          <a:xfrm>
            <a:off x="7375583" y="3641802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EAC2EAD-7805-5920-C349-4659136CC3A5}"/>
                  </a:ext>
                </a:extLst>
              </p:cNvPr>
              <p:cNvSpPr/>
              <p:nvPr/>
            </p:nvSpPr>
            <p:spPr>
              <a:xfrm>
                <a:off x="7281180" y="3740307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EAC2EAD-7805-5920-C349-4659136CC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180" y="3740307"/>
                <a:ext cx="550913" cy="285570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2D1B75-BE55-910F-2232-FD814561C227}"/>
              </a:ext>
            </a:extLst>
          </p:cNvPr>
          <p:cNvCxnSpPr>
            <a:cxnSpLocks/>
            <a:stCxn id="38" idx="2"/>
            <a:endCxn id="25" idx="7"/>
          </p:cNvCxnSpPr>
          <p:nvPr/>
        </p:nvCxnSpPr>
        <p:spPr>
          <a:xfrm flipH="1">
            <a:off x="5956306" y="3333075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1613B7E-27C5-7131-2722-D131655EAC6C}"/>
              </a:ext>
            </a:extLst>
          </p:cNvPr>
          <p:cNvCxnSpPr>
            <a:cxnSpLocks/>
            <a:stCxn id="38" idx="4"/>
            <a:endCxn id="39" idx="4"/>
          </p:cNvCxnSpPr>
          <p:nvPr/>
        </p:nvCxnSpPr>
        <p:spPr>
          <a:xfrm flipH="1">
            <a:off x="6673462" y="3384411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2F4B70A-AAF7-EDB3-AF19-F9ECF0041E06}"/>
                  </a:ext>
                </a:extLst>
              </p:cNvPr>
              <p:cNvSpPr/>
              <p:nvPr/>
            </p:nvSpPr>
            <p:spPr>
              <a:xfrm>
                <a:off x="6456108" y="2988362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2F4B70A-AAF7-EDB3-AF19-F9ECF0041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108" y="2988362"/>
                <a:ext cx="550913" cy="285570"/>
              </a:xfrm>
              <a:prstGeom prst="rect">
                <a:avLst/>
              </a:prstGeom>
              <a:blipFill>
                <a:blip r:embed="rId4"/>
                <a:stretch>
                  <a:fillRect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51E50963-560E-C247-B49D-F338822C5F55}"/>
              </a:ext>
            </a:extLst>
          </p:cNvPr>
          <p:cNvSpPr/>
          <p:nvPr/>
        </p:nvSpPr>
        <p:spPr>
          <a:xfrm>
            <a:off x="6622126" y="328173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7CFA3DC-C03B-4994-A779-83C159A2D5CA}"/>
              </a:ext>
            </a:extLst>
          </p:cNvPr>
          <p:cNvSpPr/>
          <p:nvPr/>
        </p:nvSpPr>
        <p:spPr>
          <a:xfrm rot="10800000">
            <a:off x="6622126" y="40025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AEEE52-A3A4-8771-24CB-547F3ECFFE99}"/>
              </a:ext>
            </a:extLst>
          </p:cNvPr>
          <p:cNvCxnSpPr>
            <a:cxnSpLocks/>
            <a:stCxn id="39" idx="2"/>
            <a:endCxn id="26" idx="3"/>
          </p:cNvCxnSpPr>
          <p:nvPr/>
        </p:nvCxnSpPr>
        <p:spPr>
          <a:xfrm flipV="1">
            <a:off x="6724799" y="3729439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5819828-551D-D1EB-7B39-A99E221461A4}"/>
              </a:ext>
            </a:extLst>
          </p:cNvPr>
          <p:cNvCxnSpPr>
            <a:cxnSpLocks/>
            <a:stCxn id="39" idx="6"/>
            <a:endCxn id="25" idx="5"/>
          </p:cNvCxnSpPr>
          <p:nvPr/>
        </p:nvCxnSpPr>
        <p:spPr>
          <a:xfrm flipH="1" flipV="1">
            <a:off x="5956306" y="3729439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7ECA077-0B6B-ED66-C7AC-8600136D252B}"/>
              </a:ext>
            </a:extLst>
          </p:cNvPr>
          <p:cNvSpPr txBox="1"/>
          <p:nvPr/>
        </p:nvSpPr>
        <p:spPr>
          <a:xfrm>
            <a:off x="222255" y="5640874"/>
            <a:ext cx="180646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</a:t>
            </a:r>
            <a:r>
              <a:rPr lang="de-DE"/>
              <a:t> </a:t>
            </a:r>
            <a:r>
              <a:rPr lang="de-DE" err="1"/>
              <a:t>includes</a:t>
            </a:r>
            <a:r>
              <a:rPr lang="de-DE"/>
              <a:t> external </a:t>
            </a:r>
            <a:r>
              <a:rPr lang="de-DE" err="1"/>
              <a:t>factors</a:t>
            </a:r>
            <a:r>
              <a:rPr lang="de-DE"/>
              <a:t>;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not external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 </a:t>
            </a:r>
            <a:r>
              <a:rPr lang="de-DE" err="1"/>
              <a:t>influence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, not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, i.e.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direction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edges</a:t>
            </a:r>
            <a:r>
              <a:rPr lang="de-DE"/>
              <a:t> </a:t>
            </a:r>
            <a:r>
              <a:rPr lang="de-DE" err="1"/>
              <a:t>needs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changed</a:t>
            </a:r>
            <a:r>
              <a:rPr lang="de-DE"/>
              <a:t>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always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both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.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oculd</a:t>
            </a:r>
            <a:r>
              <a:rPr lang="de-DE"/>
              <a:t> </a:t>
            </a:r>
            <a:r>
              <a:rPr lang="de-DE" err="1"/>
              <a:t>thereofre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estimate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/>
              <a:t>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</a:t>
            </a:r>
          </a:p>
          <a:p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need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wheather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 </a:t>
            </a:r>
            <a:r>
              <a:rPr lang="de-DE" err="1"/>
              <a:t>estimating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on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on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,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relationship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in, i.e.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pe</a:t>
            </a:r>
            <a:r>
              <a:rPr lang="de-DE"/>
              <a:t> on </a:t>
            </a:r>
            <a:r>
              <a:rPr lang="de-DE" err="1"/>
              <a:t>qe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</a:p>
          <a:p>
            <a:r>
              <a:rPr lang="de-DE"/>
              <a:t>an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,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represented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</a:p>
          <a:p>
            <a:r>
              <a:rPr lang="de-DE" err="1"/>
              <a:t>fixing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observables </a:t>
            </a:r>
            <a:r>
              <a:rPr lang="de-DE" err="1"/>
              <a:t>is</a:t>
            </a:r>
            <a:r>
              <a:rPr lang="de-DE"/>
              <a:t> like „</a:t>
            </a:r>
            <a:r>
              <a:rPr lang="de-DE" err="1"/>
              <a:t>pulling</a:t>
            </a:r>
            <a:r>
              <a:rPr lang="de-DE"/>
              <a:t> out/</a:t>
            </a:r>
            <a:r>
              <a:rPr lang="de-DE" err="1"/>
              <a:t>conditioning</a:t>
            </a:r>
            <a:r>
              <a:rPr lang="de-DE"/>
              <a:t>“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, but </a:t>
            </a:r>
            <a:r>
              <a:rPr lang="de-DE" err="1"/>
              <a:t>this</a:t>
            </a:r>
            <a:r>
              <a:rPr lang="de-DE"/>
              <a:t> – in </a:t>
            </a:r>
            <a:r>
              <a:rPr lang="de-DE" err="1"/>
              <a:t>general</a:t>
            </a:r>
            <a:r>
              <a:rPr lang="de-DE"/>
              <a:t> –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remove</a:t>
            </a:r>
            <a:r>
              <a:rPr lang="de-DE"/>
              <a:t> all </a:t>
            </a:r>
            <a:r>
              <a:rPr lang="de-DE" err="1"/>
              <a:t>directional</a:t>
            </a:r>
            <a:r>
              <a:rPr lang="de-DE"/>
              <a:t> </a:t>
            </a:r>
            <a:r>
              <a:rPr lang="de-DE" err="1"/>
              <a:t>edges</a:t>
            </a:r>
            <a:endParaRPr lang="de-DE"/>
          </a:p>
          <a:p>
            <a:r>
              <a:rPr lang="en-US"/>
              <a:t>using an instrument that only reacts to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F4CC5B-FDDA-97B1-81FE-BB6F51E9804A}"/>
              </a:ext>
            </a:extLst>
          </p:cNvPr>
          <p:cNvGrpSpPr/>
          <p:nvPr/>
        </p:nvGrpSpPr>
        <p:grpSpPr>
          <a:xfrm>
            <a:off x="882154" y="1702846"/>
            <a:ext cx="3660802" cy="1386102"/>
            <a:chOff x="6916304" y="5050588"/>
            <a:chExt cx="366080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D66BFF3-F333-A765-1293-B29E4D3869C8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04515CB-D793-0BD2-849E-875A6AD1622C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 l="-1099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7C18455-9ECE-DAA4-3744-487880CA3277}"/>
                </a:ext>
              </a:extLst>
            </p:cNvPr>
            <p:cNvCxnSpPr>
              <a:cxnSpLocks/>
              <a:stCxn id="101" idx="6"/>
              <a:endCxn id="93" idx="2"/>
            </p:cNvCxnSpPr>
            <p:nvPr/>
          </p:nvCxnSpPr>
          <p:spPr>
            <a:xfrm>
              <a:off x="7516539" y="5755365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B10A233-6717-C1AE-3B22-00B9433CD433}"/>
                </a:ext>
              </a:extLst>
            </p:cNvPr>
            <p:cNvSpPr/>
            <p:nvPr/>
          </p:nvSpPr>
          <p:spPr>
            <a:xfrm>
              <a:off x="7413866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5DDAE92-41E7-169E-3F2F-3BB798040C3D}"/>
                </a:ext>
              </a:extLst>
            </p:cNvPr>
            <p:cNvCxnSpPr>
              <a:cxnSpLocks/>
              <a:stCxn id="103" idx="6"/>
            </p:cNvCxnSpPr>
            <p:nvPr/>
          </p:nvCxnSpPr>
          <p:spPr>
            <a:xfrm rot="10800000">
              <a:off x="9559963" y="5755364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D3DBCAA-EF61-A02D-76A1-DF2E6E51FF92}"/>
                </a:ext>
              </a:extLst>
            </p:cNvPr>
            <p:cNvSpPr/>
            <p:nvPr/>
          </p:nvSpPr>
          <p:spPr>
            <a:xfrm rot="10800000">
              <a:off x="9973881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FF41DE1-8DC9-96DD-799C-D2861DFA7838}"/>
                </a:ext>
              </a:extLst>
            </p:cNvPr>
            <p:cNvSpPr/>
            <p:nvPr/>
          </p:nvSpPr>
          <p:spPr>
            <a:xfrm>
              <a:off x="6916304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1430865-D552-654F-7EF9-3D6814D99FEA}"/>
                </a:ext>
              </a:extLst>
            </p:cNvPr>
            <p:cNvSpPr/>
            <p:nvPr/>
          </p:nvSpPr>
          <p:spPr>
            <a:xfrm>
              <a:off x="9823649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39302EE-5333-5504-998A-A49BAEE31114}"/>
                </a:ext>
              </a:extLst>
            </p:cNvPr>
            <p:cNvCxnSpPr>
              <a:cxnSpLocks/>
              <a:stCxn id="116" idx="2"/>
              <a:endCxn id="93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EF5C22E-FF01-CDB5-367F-EEF3447F662F}"/>
                </a:ext>
              </a:extLst>
            </p:cNvPr>
            <p:cNvCxnSpPr>
              <a:cxnSpLocks/>
              <a:stCxn id="116" idx="6"/>
              <a:endCxn id="94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5A9EE1-03E9-ED17-8E53-988F7B3BAFFA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E0179C1-3395-5E42-D760-41758EF2E28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61F7E6D9-F9E6-0BC2-CBB1-A22089DF4B00}"/>
                </a:ext>
              </a:extLst>
            </p:cNvPr>
            <p:cNvCxnSpPr>
              <a:cxnSpLocks/>
              <a:stCxn id="117" idx="2"/>
              <a:endCxn id="94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B7847BE-E2DB-8315-EA37-7E427C9ABA3D}"/>
                </a:ext>
              </a:extLst>
            </p:cNvPr>
            <p:cNvCxnSpPr>
              <a:cxnSpLocks/>
              <a:stCxn id="117" idx="6"/>
              <a:endCxn id="93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BCD64FF-5768-1FC9-6612-ED9CA8F64A25}"/>
              </a:ext>
            </a:extLst>
          </p:cNvPr>
          <p:cNvCxnSpPr>
            <a:cxnSpLocks/>
            <a:stCxn id="121" idx="0"/>
            <a:endCxn id="26" idx="0"/>
          </p:cNvCxnSpPr>
          <p:nvPr/>
        </p:nvCxnSpPr>
        <p:spPr>
          <a:xfrm>
            <a:off x="7426919" y="3384411"/>
            <a:ext cx="1" cy="25739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794A5481-A76D-AFD2-5CB9-F535D84ABB7C}"/>
              </a:ext>
            </a:extLst>
          </p:cNvPr>
          <p:cNvSpPr/>
          <p:nvPr/>
        </p:nvSpPr>
        <p:spPr>
          <a:xfrm rot="10800000">
            <a:off x="7375583" y="328173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8EED805-3C2A-385E-595D-354C779D9523}"/>
              </a:ext>
            </a:extLst>
          </p:cNvPr>
          <p:cNvSpPr/>
          <p:nvPr/>
        </p:nvSpPr>
        <p:spPr>
          <a:xfrm>
            <a:off x="7048337" y="2996168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119FBBA5-4552-A060-2689-F16C4CA1A7AD}"/>
                  </a:ext>
                </a:extLst>
              </p:cNvPr>
              <p:cNvSpPr/>
              <p:nvPr/>
            </p:nvSpPr>
            <p:spPr>
              <a:xfrm>
                <a:off x="9610961" y="464570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119FBBA5-4552-A060-2689-F16C4CA1A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961" y="4645705"/>
                <a:ext cx="550913" cy="285570"/>
              </a:xfrm>
              <a:prstGeom prst="rect">
                <a:avLst/>
              </a:prstGeom>
              <a:blipFill>
                <a:blip r:embed="rId9"/>
                <a:stretch>
                  <a:fillRect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Oval 126">
            <a:extLst>
              <a:ext uri="{FF2B5EF4-FFF2-40B4-BE49-F238E27FC236}">
                <a16:creationId xmlns:a16="http://schemas.microsoft.com/office/drawing/2014/main" id="{3E0CE6F3-86FD-E168-9EDC-851B8BFEDB4B}"/>
              </a:ext>
            </a:extLst>
          </p:cNvPr>
          <p:cNvSpPr/>
          <p:nvPr/>
        </p:nvSpPr>
        <p:spPr>
          <a:xfrm>
            <a:off x="9023522" y="4198613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C2F7C03-9EB3-A8C2-7EA2-D91E5626E623}"/>
              </a:ext>
            </a:extLst>
          </p:cNvPr>
          <p:cNvSpPr/>
          <p:nvPr/>
        </p:nvSpPr>
        <p:spPr>
          <a:xfrm>
            <a:off x="10530436" y="4198613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6766EC8-71AF-2829-8270-813A6361A244}"/>
                  </a:ext>
                </a:extLst>
              </p:cNvPr>
              <p:cNvSpPr/>
              <p:nvPr/>
            </p:nvSpPr>
            <p:spPr>
              <a:xfrm>
                <a:off x="8263854" y="4333117"/>
                <a:ext cx="10793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</m:oMath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6766EC8-71AF-2829-8270-813A6361A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854" y="4333117"/>
                <a:ext cx="1079361" cy="285570"/>
              </a:xfrm>
              <a:prstGeom prst="rect">
                <a:avLst/>
              </a:prstGeom>
              <a:blipFill>
                <a:blip r:embed="rId10"/>
                <a:stretch>
                  <a:fillRect t="-10638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4DB5A64-8BAF-3F06-4FE6-B907AD7CFBC6}"/>
                  </a:ext>
                </a:extLst>
              </p:cNvPr>
              <p:cNvSpPr/>
              <p:nvPr/>
            </p:nvSpPr>
            <p:spPr>
              <a:xfrm>
                <a:off x="10459251" y="4278147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4DB5A64-8BAF-3F06-4FE6-B907AD7CF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251" y="4278147"/>
                <a:ext cx="550913" cy="285570"/>
              </a:xfrm>
              <a:prstGeom prst="rect">
                <a:avLst/>
              </a:prstGeom>
              <a:blipFill>
                <a:blip r:embed="rId11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8B8E6D2-C742-E37F-E5B2-918F26BA90C5}"/>
              </a:ext>
            </a:extLst>
          </p:cNvPr>
          <p:cNvCxnSpPr>
            <a:cxnSpLocks/>
            <a:stCxn id="134" idx="2"/>
            <a:endCxn id="127" idx="7"/>
          </p:cNvCxnSpPr>
          <p:nvPr/>
        </p:nvCxnSpPr>
        <p:spPr>
          <a:xfrm flipH="1">
            <a:off x="9111159" y="3889886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E48AF12E-FD2C-8C88-0F0C-84F0B037D14A}"/>
              </a:ext>
            </a:extLst>
          </p:cNvPr>
          <p:cNvCxnSpPr>
            <a:cxnSpLocks/>
            <a:stCxn id="134" idx="6"/>
            <a:endCxn id="128" idx="1"/>
          </p:cNvCxnSpPr>
          <p:nvPr/>
        </p:nvCxnSpPr>
        <p:spPr>
          <a:xfrm>
            <a:off x="9879652" y="3889886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6BE9D08-9AC2-8BAB-EAAE-EA1368A7B2B4}"/>
                  </a:ext>
                </a:extLst>
              </p:cNvPr>
              <p:cNvSpPr/>
              <p:nvPr/>
            </p:nvSpPr>
            <p:spPr>
              <a:xfrm>
                <a:off x="9610961" y="3545173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6BE9D08-9AC2-8BAB-EAAE-EA1368A7B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961" y="3545173"/>
                <a:ext cx="550913" cy="285570"/>
              </a:xfrm>
              <a:prstGeom prst="rect">
                <a:avLst/>
              </a:prstGeom>
              <a:blipFill>
                <a:blip r:embed="rId12"/>
                <a:stretch>
                  <a:fillRect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Oval 133">
            <a:extLst>
              <a:ext uri="{FF2B5EF4-FFF2-40B4-BE49-F238E27FC236}">
                <a16:creationId xmlns:a16="http://schemas.microsoft.com/office/drawing/2014/main" id="{C4E8FA55-9720-7DAC-CA92-CF65299D5C50}"/>
              </a:ext>
            </a:extLst>
          </p:cNvPr>
          <p:cNvSpPr/>
          <p:nvPr/>
        </p:nvSpPr>
        <p:spPr>
          <a:xfrm>
            <a:off x="9776979" y="3838549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333194A4-F96B-DDA6-2A57-93ECA7549C02}"/>
              </a:ext>
            </a:extLst>
          </p:cNvPr>
          <p:cNvSpPr/>
          <p:nvPr/>
        </p:nvSpPr>
        <p:spPr>
          <a:xfrm rot="10800000">
            <a:off x="9776979" y="4559327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9C722A1-E5DC-9832-505A-A3FF7C31E39A}"/>
              </a:ext>
            </a:extLst>
          </p:cNvPr>
          <p:cNvCxnSpPr>
            <a:cxnSpLocks/>
            <a:stCxn id="135" idx="4"/>
            <a:endCxn id="134" idx="4"/>
          </p:cNvCxnSpPr>
          <p:nvPr/>
        </p:nvCxnSpPr>
        <p:spPr>
          <a:xfrm flipV="1">
            <a:off x="9828315" y="3941222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A48B261B-0743-5877-DABD-51CB10F1A2A4}"/>
              </a:ext>
            </a:extLst>
          </p:cNvPr>
          <p:cNvCxnSpPr>
            <a:cxnSpLocks/>
            <a:stCxn id="135" idx="6"/>
            <a:endCxn id="127" idx="5"/>
          </p:cNvCxnSpPr>
          <p:nvPr/>
        </p:nvCxnSpPr>
        <p:spPr>
          <a:xfrm flipH="1" flipV="1">
            <a:off x="9111159" y="4286250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A6079DD2-F746-ADB3-CFD0-4C1EE737DF1F}"/>
                  </a:ext>
                </a:extLst>
              </p:cNvPr>
              <p:cNvSpPr txBox="1"/>
              <p:nvPr/>
            </p:nvSpPr>
            <p:spPr>
              <a:xfrm>
                <a:off x="6720908" y="3539201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A6079DD2-F746-ADB3-CFD0-4C1EE737D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08" y="3539201"/>
                <a:ext cx="185298" cy="304122"/>
              </a:xfrm>
              <a:prstGeom prst="rect">
                <a:avLst/>
              </a:prstGeom>
              <a:blipFill>
                <a:blip r:embed="rId13"/>
                <a:stretch>
                  <a:fillRect l="-23333" r="-20000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7B7BFEE-D2CF-D116-EA99-65F3D2878A5D}"/>
                  </a:ext>
                </a:extLst>
              </p:cNvPr>
              <p:cNvSpPr/>
              <p:nvPr/>
            </p:nvSpPr>
            <p:spPr>
              <a:xfrm>
                <a:off x="5138729" y="3815864"/>
                <a:ext cx="10793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7B7BFEE-D2CF-D116-EA99-65F3D2878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29" y="3815864"/>
                <a:ext cx="1079361" cy="285570"/>
              </a:xfrm>
              <a:prstGeom prst="rect">
                <a:avLst/>
              </a:prstGeom>
              <a:blipFill>
                <a:blip r:embed="rId14"/>
                <a:stretch>
                  <a:fillRect t="-12766" b="-29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BE8B23CE-1E31-A759-966F-B1B232173410}"/>
              </a:ext>
            </a:extLst>
          </p:cNvPr>
          <p:cNvCxnSpPr>
            <a:cxnSpLocks/>
            <a:stCxn id="193" idx="0"/>
          </p:cNvCxnSpPr>
          <p:nvPr/>
        </p:nvCxnSpPr>
        <p:spPr>
          <a:xfrm>
            <a:off x="10573258" y="3948932"/>
            <a:ext cx="1" cy="25739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>
            <a:extLst>
              <a:ext uri="{FF2B5EF4-FFF2-40B4-BE49-F238E27FC236}">
                <a16:creationId xmlns:a16="http://schemas.microsoft.com/office/drawing/2014/main" id="{CA1394E0-072E-4F19-EA84-AEA73E992993}"/>
              </a:ext>
            </a:extLst>
          </p:cNvPr>
          <p:cNvSpPr/>
          <p:nvPr/>
        </p:nvSpPr>
        <p:spPr>
          <a:xfrm rot="10800000">
            <a:off x="10521922" y="3846259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EA7FA85-5FD0-69E7-A593-C891A868928D}"/>
              </a:ext>
            </a:extLst>
          </p:cNvPr>
          <p:cNvSpPr/>
          <p:nvPr/>
        </p:nvSpPr>
        <p:spPr>
          <a:xfrm>
            <a:off x="10194676" y="3560689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F3DBD8FE-7EE0-3FC9-EE05-0D20F7D55865}"/>
                  </a:ext>
                </a:extLst>
              </p:cNvPr>
              <p:cNvSpPr txBox="1"/>
              <p:nvPr/>
            </p:nvSpPr>
            <p:spPr>
              <a:xfrm>
                <a:off x="9854704" y="4121378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F3DBD8FE-7EE0-3FC9-EE05-0D20F7D55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704" y="4121378"/>
                <a:ext cx="185298" cy="286682"/>
              </a:xfrm>
              <a:prstGeom prst="rect">
                <a:avLst/>
              </a:prstGeom>
              <a:blipFill>
                <a:blip r:embed="rId15"/>
                <a:stretch>
                  <a:fillRect l="-23333" t="-2128" r="-20000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667FD5BE-A1AC-AB9D-E99D-308BA94A59FE}"/>
                  </a:ext>
                </a:extLst>
              </p:cNvPr>
              <p:cNvSpPr/>
              <p:nvPr/>
            </p:nvSpPr>
            <p:spPr>
              <a:xfrm>
                <a:off x="2554350" y="4273672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667FD5BE-A1AC-AB9D-E99D-308BA94A5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350" y="4273672"/>
                <a:ext cx="550913" cy="285570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Oval 203">
            <a:extLst>
              <a:ext uri="{FF2B5EF4-FFF2-40B4-BE49-F238E27FC236}">
                <a16:creationId xmlns:a16="http://schemas.microsoft.com/office/drawing/2014/main" id="{57114892-62C8-79D9-201D-B8F48A63FD59}"/>
              </a:ext>
            </a:extLst>
          </p:cNvPr>
          <p:cNvSpPr/>
          <p:nvPr/>
        </p:nvSpPr>
        <p:spPr>
          <a:xfrm>
            <a:off x="1966911" y="3826580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1486311F-68B0-329F-73ED-485898753522}"/>
              </a:ext>
            </a:extLst>
          </p:cNvPr>
          <p:cNvSpPr/>
          <p:nvPr/>
        </p:nvSpPr>
        <p:spPr>
          <a:xfrm>
            <a:off x="3473825" y="3826580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24B29B93-0693-917D-34D2-7271CF3207AE}"/>
                  </a:ext>
                </a:extLst>
              </p:cNvPr>
              <p:cNvSpPr/>
              <p:nvPr/>
            </p:nvSpPr>
            <p:spPr>
              <a:xfrm>
                <a:off x="3379422" y="392508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24B29B93-0693-917D-34D2-7271CF320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422" y="3925085"/>
                <a:ext cx="550913" cy="285570"/>
              </a:xfrm>
              <a:prstGeom prst="rect">
                <a:avLst/>
              </a:prstGeom>
              <a:blipFill>
                <a:blip r:embed="rId16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257B044-A30F-8991-717A-94E6E4753978}"/>
              </a:ext>
            </a:extLst>
          </p:cNvPr>
          <p:cNvCxnSpPr>
            <a:cxnSpLocks/>
            <a:stCxn id="210" idx="2"/>
            <a:endCxn id="204" idx="7"/>
          </p:cNvCxnSpPr>
          <p:nvPr/>
        </p:nvCxnSpPr>
        <p:spPr>
          <a:xfrm flipH="1">
            <a:off x="2054548" y="3517853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1A7C9AF4-6196-048F-061D-BFB866442E45}"/>
              </a:ext>
            </a:extLst>
          </p:cNvPr>
          <p:cNvCxnSpPr>
            <a:cxnSpLocks/>
            <a:stCxn id="210" idx="4"/>
            <a:endCxn id="211" idx="4"/>
          </p:cNvCxnSpPr>
          <p:nvPr/>
        </p:nvCxnSpPr>
        <p:spPr>
          <a:xfrm flipH="1">
            <a:off x="2771704" y="3569189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E60FCC27-C8A4-6F55-DB01-6C8D721C2DE9}"/>
                  </a:ext>
                </a:extLst>
              </p:cNvPr>
              <p:cNvSpPr/>
              <p:nvPr/>
            </p:nvSpPr>
            <p:spPr>
              <a:xfrm>
                <a:off x="2554350" y="3173140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E60FCC27-C8A4-6F55-DB01-6C8D721C2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350" y="3173140"/>
                <a:ext cx="550913" cy="285570"/>
              </a:xfrm>
              <a:prstGeom prst="rect">
                <a:avLst/>
              </a:prstGeom>
              <a:blipFill>
                <a:blip r:embed="rId17"/>
                <a:stretch>
                  <a:fillRect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Oval 209">
            <a:extLst>
              <a:ext uri="{FF2B5EF4-FFF2-40B4-BE49-F238E27FC236}">
                <a16:creationId xmlns:a16="http://schemas.microsoft.com/office/drawing/2014/main" id="{651D4BE1-CB51-BC69-ABAE-BC395669F8F6}"/>
              </a:ext>
            </a:extLst>
          </p:cNvPr>
          <p:cNvSpPr/>
          <p:nvPr/>
        </p:nvSpPr>
        <p:spPr>
          <a:xfrm>
            <a:off x="2720368" y="34665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53A14295-614B-49A0-6C1A-D8BF0D95D3F2}"/>
              </a:ext>
            </a:extLst>
          </p:cNvPr>
          <p:cNvSpPr/>
          <p:nvPr/>
        </p:nvSpPr>
        <p:spPr>
          <a:xfrm rot="10800000">
            <a:off x="2720368" y="418729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E0C0120B-ACCC-C372-4558-20BA61CCF842}"/>
              </a:ext>
            </a:extLst>
          </p:cNvPr>
          <p:cNvCxnSpPr>
            <a:cxnSpLocks/>
            <a:stCxn id="211" idx="6"/>
            <a:endCxn id="204" idx="5"/>
          </p:cNvCxnSpPr>
          <p:nvPr/>
        </p:nvCxnSpPr>
        <p:spPr>
          <a:xfrm flipH="1" flipV="1">
            <a:off x="2054548" y="3914217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5596AE04-85EF-B862-58AD-8B8829CDD463}"/>
              </a:ext>
            </a:extLst>
          </p:cNvPr>
          <p:cNvCxnSpPr>
            <a:cxnSpLocks/>
            <a:stCxn id="215" idx="0"/>
            <a:endCxn id="205" idx="0"/>
          </p:cNvCxnSpPr>
          <p:nvPr/>
        </p:nvCxnSpPr>
        <p:spPr>
          <a:xfrm>
            <a:off x="3525161" y="3569189"/>
            <a:ext cx="1" cy="25739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>
            <a:extLst>
              <a:ext uri="{FF2B5EF4-FFF2-40B4-BE49-F238E27FC236}">
                <a16:creationId xmlns:a16="http://schemas.microsoft.com/office/drawing/2014/main" id="{97E63523-5ED1-7144-F412-2DBFA0D0693A}"/>
              </a:ext>
            </a:extLst>
          </p:cNvPr>
          <p:cNvSpPr/>
          <p:nvPr/>
        </p:nvSpPr>
        <p:spPr>
          <a:xfrm rot="10800000">
            <a:off x="3473825" y="34665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6D002E7B-DECA-D6BB-7BC8-71A81C853E4C}"/>
              </a:ext>
            </a:extLst>
          </p:cNvPr>
          <p:cNvSpPr/>
          <p:nvPr/>
        </p:nvSpPr>
        <p:spPr>
          <a:xfrm>
            <a:off x="3146579" y="3180946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28DB8192-0F5A-FBCC-2851-FA8850921025}"/>
                  </a:ext>
                </a:extLst>
              </p:cNvPr>
              <p:cNvSpPr txBox="1"/>
              <p:nvPr/>
            </p:nvSpPr>
            <p:spPr>
              <a:xfrm>
                <a:off x="2819150" y="3723979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28DB8192-0F5A-FBCC-2851-FA8850921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150" y="3723979"/>
                <a:ext cx="185298" cy="304122"/>
              </a:xfrm>
              <a:prstGeom prst="rect">
                <a:avLst/>
              </a:prstGeom>
              <a:blipFill>
                <a:blip r:embed="rId18"/>
                <a:stretch>
                  <a:fillRect l="-22581" r="-16129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E526950D-5455-2763-2B8C-FA4B4B0E0B71}"/>
                  </a:ext>
                </a:extLst>
              </p:cNvPr>
              <p:cNvSpPr/>
              <p:nvPr/>
            </p:nvSpPr>
            <p:spPr>
              <a:xfrm>
                <a:off x="1236971" y="4000642"/>
                <a:ext cx="10793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E526950D-5455-2763-2B8C-FA4B4B0E0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71" y="4000642"/>
                <a:ext cx="1079361" cy="285570"/>
              </a:xfrm>
              <a:prstGeom prst="rect">
                <a:avLst/>
              </a:prstGeom>
              <a:blipFill>
                <a:blip r:embed="rId19"/>
                <a:stretch>
                  <a:fillRect t="-12766" b="-29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14F9AEE-2C87-417E-661F-2D5DBADE20F4}"/>
              </a:ext>
            </a:extLst>
          </p:cNvPr>
          <p:cNvCxnSpPr>
            <a:cxnSpLocks/>
            <a:stCxn id="210" idx="6"/>
            <a:endCxn id="205" idx="1"/>
          </p:cNvCxnSpPr>
          <p:nvPr/>
        </p:nvCxnSpPr>
        <p:spPr>
          <a:xfrm>
            <a:off x="2823041" y="3517853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1918C50-1D0B-20AA-87C2-06A9568A9DB8}"/>
              </a:ext>
            </a:extLst>
          </p:cNvPr>
          <p:cNvGrpSpPr/>
          <p:nvPr/>
        </p:nvGrpSpPr>
        <p:grpSpPr>
          <a:xfrm>
            <a:off x="5306633" y="1499587"/>
            <a:ext cx="2327832" cy="1386102"/>
            <a:chOff x="7669761" y="5050588"/>
            <a:chExt cx="232783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0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1A182B49-BCCC-9429-8CDD-13FB1351D0BC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6B2616C-F346-E9F4-496F-BCCDDB95D909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21"/>
                  <a:stretch>
                    <a:fillRect l="-2222"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2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4CEAC70B-681C-2569-6192-3E45B38CF5F8}"/>
                </a:ext>
              </a:extLst>
            </p:cNvPr>
            <p:cNvCxnSpPr>
              <a:cxnSpLocks/>
              <a:stCxn id="239" idx="2"/>
              <a:endCxn id="226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8045AFB7-C32F-3A6F-8DA4-0014BCF2F5EF}"/>
                </a:ext>
              </a:extLst>
            </p:cNvPr>
            <p:cNvCxnSpPr>
              <a:cxnSpLocks/>
              <a:stCxn id="239" idx="6"/>
              <a:endCxn id="227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23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BEF7813-241F-F8CD-1091-2A53E28D989F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EBCCF16-3C86-FDB7-E42A-79BA1A71891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03E0FCC9-6995-DB68-D17D-743FD0C2ED4B}"/>
                </a:ext>
              </a:extLst>
            </p:cNvPr>
            <p:cNvCxnSpPr>
              <a:cxnSpLocks/>
              <a:stCxn id="240" idx="2"/>
              <a:endCxn id="227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C403ECE5-1B35-1E92-4BC4-E0C7788EC1A5}"/>
                </a:ext>
              </a:extLst>
            </p:cNvPr>
            <p:cNvCxnSpPr>
              <a:cxnSpLocks/>
              <a:stCxn id="240" idx="6"/>
              <a:endCxn id="226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A68E149-8FC8-3CE4-058B-D1D94FF6A05A}"/>
              </a:ext>
            </a:extLst>
          </p:cNvPr>
          <p:cNvGrpSpPr/>
          <p:nvPr/>
        </p:nvGrpSpPr>
        <p:grpSpPr>
          <a:xfrm>
            <a:off x="7782686" y="189090"/>
            <a:ext cx="2736804" cy="1386102"/>
            <a:chOff x="6812766" y="5050588"/>
            <a:chExt cx="2736804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42747E96-8A7D-B653-D330-CDF3DCB77D46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42747E96-8A7D-B653-D330-CDF3DCB77D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BB44FBFA-6C05-4823-1CD7-F5E1962ADB10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9F9970F2-8663-406F-5998-3E0411344DB9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7962833D-A6F7-DA8C-9969-4548092E5A37}"/>
                    </a:ext>
                  </a:extLst>
                </p:cNvPr>
                <p:cNvSpPr/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7962833D-A6F7-DA8C-9969-4548092E5A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blipFill>
                  <a:blip r:embed="rId24"/>
                  <a:stretch>
                    <a:fillRect t="-12766" b="-340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86B36253-F36F-6AF1-0080-12509E1F5CCB}"/>
                </a:ext>
              </a:extLst>
            </p:cNvPr>
            <p:cNvCxnSpPr>
              <a:cxnSpLocks/>
              <a:stCxn id="252" idx="2"/>
              <a:endCxn id="245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D7C7366E-FE6C-727E-2026-8A58F4400025}"/>
                </a:ext>
              </a:extLst>
            </p:cNvPr>
            <p:cNvCxnSpPr>
              <a:cxnSpLocks/>
              <a:stCxn id="252" idx="6"/>
              <a:endCxn id="246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AAFC2AF7-E367-5DB0-0BC5-7827F4EF071D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AAFC2AF7-E367-5DB0-0BC5-7827F4EF07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D7EAFB4C-FC98-75D1-0075-697907130F91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2E399B9E-462D-A8B3-992B-693FFF221960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3DB30E41-7237-1DF2-FA72-11023BA881D4}"/>
                </a:ext>
              </a:extLst>
            </p:cNvPr>
            <p:cNvCxnSpPr>
              <a:cxnSpLocks/>
              <a:stCxn id="253" idx="2"/>
              <a:endCxn id="246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13716A1D-732C-C0BE-678E-36545FDA7815}"/>
                </a:ext>
              </a:extLst>
            </p:cNvPr>
            <p:cNvCxnSpPr>
              <a:cxnSpLocks/>
              <a:stCxn id="253" idx="6"/>
              <a:endCxn id="245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FA86DE78-E4A9-9015-2343-BBECAF8DB7E6}"/>
              </a:ext>
            </a:extLst>
          </p:cNvPr>
          <p:cNvCxnSpPr>
            <a:cxnSpLocks/>
          </p:cNvCxnSpPr>
          <p:nvPr/>
        </p:nvCxnSpPr>
        <p:spPr>
          <a:xfrm flipV="1">
            <a:off x="9752552" y="582246"/>
            <a:ext cx="0" cy="64817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AE24CE79-D8F0-0DC1-2A19-DF6BB45378F9}"/>
              </a:ext>
            </a:extLst>
          </p:cNvPr>
          <p:cNvCxnSpPr>
            <a:cxnSpLocks/>
          </p:cNvCxnSpPr>
          <p:nvPr/>
        </p:nvCxnSpPr>
        <p:spPr>
          <a:xfrm flipH="1">
            <a:off x="9683458" y="569223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7B22FBF4-15A6-B04C-CD7C-8438EB8B15FD}"/>
                  </a:ext>
                </a:extLst>
              </p:cNvPr>
              <p:cNvSpPr txBox="1"/>
              <p:nvPr/>
            </p:nvSpPr>
            <p:spPr>
              <a:xfrm>
                <a:off x="9795398" y="726214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7B22FBF4-15A6-B04C-CD7C-8438EB8B1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398" y="726214"/>
                <a:ext cx="185298" cy="304122"/>
              </a:xfrm>
              <a:prstGeom prst="rect">
                <a:avLst/>
              </a:prstGeom>
              <a:blipFill>
                <a:blip r:embed="rId18"/>
                <a:stretch>
                  <a:fillRect l="-23333" r="-2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D0EDBA22-7DEC-A3A9-444D-2745423BBD50}"/>
                  </a:ext>
                </a:extLst>
              </p:cNvPr>
              <p:cNvSpPr txBox="1"/>
              <p:nvPr/>
            </p:nvSpPr>
            <p:spPr>
              <a:xfrm>
                <a:off x="9222227" y="743681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D0EDBA22-7DEC-A3A9-444D-2745423BB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227" y="743681"/>
                <a:ext cx="185298" cy="286682"/>
              </a:xfrm>
              <a:prstGeom prst="rect">
                <a:avLst/>
              </a:prstGeom>
              <a:blipFill>
                <a:blip r:embed="rId15"/>
                <a:stretch>
                  <a:fillRect l="-23333" t="-2128" r="-20000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C847CBB7-2DC7-B3BB-7FEA-7B368399E7DA}"/>
                  </a:ext>
                </a:extLst>
              </p:cNvPr>
              <p:cNvSpPr txBox="1"/>
              <p:nvPr/>
            </p:nvSpPr>
            <p:spPr>
              <a:xfrm>
                <a:off x="10006294" y="735944"/>
                <a:ext cx="185298" cy="289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C847CBB7-2DC7-B3BB-7FEA-7B368399E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94" y="735944"/>
                <a:ext cx="185298" cy="289951"/>
              </a:xfrm>
              <a:prstGeom prst="rect">
                <a:avLst/>
              </a:prstGeom>
              <a:blipFill>
                <a:blip r:embed="rId25"/>
                <a:stretch>
                  <a:fillRect l="-22581" r="-6452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ABE168FB-D3C7-810A-E98D-F02058854FF7}"/>
                  </a:ext>
                </a:extLst>
              </p:cNvPr>
              <p:cNvSpPr txBox="1"/>
              <p:nvPr/>
            </p:nvSpPr>
            <p:spPr>
              <a:xfrm>
                <a:off x="9459923" y="737450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ABE168FB-D3C7-810A-E98D-F02058854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923" y="737450"/>
                <a:ext cx="185298" cy="286682"/>
              </a:xfrm>
              <a:prstGeom prst="rect">
                <a:avLst/>
              </a:prstGeom>
              <a:blipFill>
                <a:blip r:embed="rId26"/>
                <a:stretch>
                  <a:fillRect l="-23333" t="-2128" r="-10000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A2812883-F091-9B4E-5E7C-5734E9D2AB86}"/>
                  </a:ext>
                </a:extLst>
              </p:cNvPr>
              <p:cNvSpPr/>
              <p:nvPr/>
            </p:nvSpPr>
            <p:spPr>
              <a:xfrm>
                <a:off x="10230466" y="508334"/>
                <a:ext cx="1362159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A2812883-F091-9B4E-5E7C-5734E9D2A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466" y="508334"/>
                <a:ext cx="1362159" cy="285570"/>
              </a:xfrm>
              <a:prstGeom prst="rect">
                <a:avLst/>
              </a:prstGeom>
              <a:blipFill>
                <a:blip r:embed="rId27"/>
                <a:stretch>
                  <a:fillRect t="-8511" b="-319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65BFFA4F-5DD2-7FC0-C2F1-935508A7E33B}"/>
              </a:ext>
            </a:extLst>
          </p:cNvPr>
          <p:cNvGrpSpPr/>
          <p:nvPr/>
        </p:nvGrpSpPr>
        <p:grpSpPr>
          <a:xfrm>
            <a:off x="7801794" y="1556059"/>
            <a:ext cx="2736804" cy="1386102"/>
            <a:chOff x="6812766" y="5050588"/>
            <a:chExt cx="2736804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BDABD29F-A280-C2A4-DC9C-3B2F3BE1098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BDABD29F-A280-C2A4-DC9C-3B2F3BE109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DC000D8-947F-1B30-F596-F7303CA7FA82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99DF750B-5204-9124-F60B-97C31E0DEDA2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E56E4D98-5E6E-184C-40E8-470217A91438}"/>
                    </a:ext>
                  </a:extLst>
                </p:cNvPr>
                <p:cNvSpPr/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E56E4D98-5E6E-184C-40E8-470217A91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blipFill>
                  <a:blip r:embed="rId28"/>
                  <a:stretch>
                    <a:fillRect t="-12766" b="-361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A3F0757C-A9F3-9A3B-533C-C9CF5A49D09C}"/>
                </a:ext>
              </a:extLst>
            </p:cNvPr>
            <p:cNvCxnSpPr>
              <a:cxnSpLocks/>
              <a:stCxn id="276" idx="2"/>
              <a:endCxn id="270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59A10858-204E-D049-6B9A-8EE1F6A111A8}"/>
                </a:ext>
              </a:extLst>
            </p:cNvPr>
            <p:cNvCxnSpPr>
              <a:cxnSpLocks/>
              <a:stCxn id="276" idx="6"/>
              <a:endCxn id="271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25C4041D-8A09-BE63-D5D4-226A1FFCEF31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25C4041D-8A09-BE63-D5D4-226A1FFCEF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E1C40161-C3C2-F784-0F0E-82A83D1EB144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FFFC7A4D-C764-311C-27E6-35AF57F75BAD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157792EE-65AC-C95C-2456-29A7722B7083}"/>
                </a:ext>
              </a:extLst>
            </p:cNvPr>
            <p:cNvCxnSpPr>
              <a:cxnSpLocks/>
              <a:stCxn id="277" idx="2"/>
              <a:endCxn id="271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4DEDA19B-5B9D-38D6-3518-C26D58D98DDB}"/>
                </a:ext>
              </a:extLst>
            </p:cNvPr>
            <p:cNvCxnSpPr>
              <a:cxnSpLocks/>
              <a:stCxn id="277" idx="6"/>
              <a:endCxn id="270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0AD0471C-D479-CE82-4756-C9E039B2CD22}"/>
              </a:ext>
            </a:extLst>
          </p:cNvPr>
          <p:cNvCxnSpPr>
            <a:cxnSpLocks/>
          </p:cNvCxnSpPr>
          <p:nvPr/>
        </p:nvCxnSpPr>
        <p:spPr>
          <a:xfrm flipV="1">
            <a:off x="9771660" y="1949215"/>
            <a:ext cx="0" cy="64817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E4F789CE-19A4-9E89-67B5-1A5440C281E6}"/>
              </a:ext>
            </a:extLst>
          </p:cNvPr>
          <p:cNvCxnSpPr>
            <a:cxnSpLocks/>
          </p:cNvCxnSpPr>
          <p:nvPr/>
        </p:nvCxnSpPr>
        <p:spPr>
          <a:xfrm flipH="1">
            <a:off x="9702566" y="1936192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CDBDAA84-4E7F-3CE5-C56A-DF12CC41BBFE}"/>
                  </a:ext>
                </a:extLst>
              </p:cNvPr>
              <p:cNvSpPr txBox="1"/>
              <p:nvPr/>
            </p:nvSpPr>
            <p:spPr>
              <a:xfrm>
                <a:off x="9814506" y="2093183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CDBDAA84-4E7F-3CE5-C56A-DF12CC41B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506" y="2093183"/>
                <a:ext cx="185298" cy="304122"/>
              </a:xfrm>
              <a:prstGeom prst="rect">
                <a:avLst/>
              </a:prstGeom>
              <a:blipFill>
                <a:blip r:embed="rId18"/>
                <a:stretch>
                  <a:fillRect l="-23333" r="-2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7481DACE-A673-A241-2F02-22B5C75DFC5F}"/>
                  </a:ext>
                </a:extLst>
              </p:cNvPr>
              <p:cNvSpPr txBox="1"/>
              <p:nvPr/>
            </p:nvSpPr>
            <p:spPr>
              <a:xfrm>
                <a:off x="9413723" y="2084640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7481DACE-A673-A241-2F02-22B5C75D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723" y="2084640"/>
                <a:ext cx="185298" cy="286682"/>
              </a:xfrm>
              <a:prstGeom prst="rect">
                <a:avLst/>
              </a:prstGeom>
              <a:blipFill>
                <a:blip r:embed="rId15"/>
                <a:stretch>
                  <a:fillRect l="-22581" t="-2128" r="-16129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FBEA02BF-1AFE-8EC7-6ACA-94EFE293B429}"/>
                  </a:ext>
                </a:extLst>
              </p:cNvPr>
              <p:cNvSpPr/>
              <p:nvPr/>
            </p:nvSpPr>
            <p:spPr>
              <a:xfrm>
                <a:off x="10249574" y="1875303"/>
                <a:ext cx="1362159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|z</a:t>
                </a:r>
                <a:r>
                  <a:rPr lang="de-DE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mc:Choice>
        <mc:Fallback xmlns=""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FBEA02BF-1AFE-8EC7-6ACA-94EFE293B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574" y="1875303"/>
                <a:ext cx="1362159" cy="285570"/>
              </a:xfrm>
              <a:prstGeom prst="rect">
                <a:avLst/>
              </a:prstGeom>
              <a:blipFill>
                <a:blip r:embed="rId29"/>
                <a:stretch>
                  <a:fillRect t="-8696" b="-28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606CD-C827-171D-FE07-FC70F3E03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B978B-A8A6-23DF-2A96-926428F0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25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3F2A-F8F3-26E7-3C5B-8BA7B6DF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883"/>
            <a:ext cx="10515600" cy="1325563"/>
          </a:xfrm>
        </p:spPr>
        <p:txBody>
          <a:bodyPr/>
          <a:lstStyle/>
          <a:p>
            <a:r>
              <a:rPr lang="en-US" noProof="0"/>
              <a:t>DAG @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E021DC-9992-F5A8-C208-166DF4A303D8}"/>
                  </a:ext>
                </a:extLst>
              </p:cNvPr>
              <p:cNvSpPr/>
              <p:nvPr/>
            </p:nvSpPr>
            <p:spPr>
              <a:xfrm>
                <a:off x="6456108" y="4088894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E021DC-9992-F5A8-C208-166DF4A30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108" y="4088894"/>
                <a:ext cx="550913" cy="285570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8CA834AB-1F61-76AF-66A9-3CEB746E054A}"/>
              </a:ext>
            </a:extLst>
          </p:cNvPr>
          <p:cNvSpPr/>
          <p:nvPr/>
        </p:nvSpPr>
        <p:spPr>
          <a:xfrm>
            <a:off x="5868669" y="3641802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114D88-8FB1-CF67-13D4-102D77383661}"/>
              </a:ext>
            </a:extLst>
          </p:cNvPr>
          <p:cNvSpPr/>
          <p:nvPr/>
        </p:nvSpPr>
        <p:spPr>
          <a:xfrm>
            <a:off x="7375583" y="3641802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EAC2EAD-7805-5920-C349-4659136CC3A5}"/>
                  </a:ext>
                </a:extLst>
              </p:cNvPr>
              <p:cNvSpPr/>
              <p:nvPr/>
            </p:nvSpPr>
            <p:spPr>
              <a:xfrm>
                <a:off x="7281180" y="3740307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EAC2EAD-7805-5920-C349-4659136CC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180" y="3740307"/>
                <a:ext cx="550913" cy="285570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2D1B75-BE55-910F-2232-FD814561C227}"/>
              </a:ext>
            </a:extLst>
          </p:cNvPr>
          <p:cNvCxnSpPr>
            <a:cxnSpLocks/>
            <a:stCxn id="38" idx="2"/>
            <a:endCxn id="25" idx="7"/>
          </p:cNvCxnSpPr>
          <p:nvPr/>
        </p:nvCxnSpPr>
        <p:spPr>
          <a:xfrm flipH="1">
            <a:off x="5956306" y="3333075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1613B7E-27C5-7131-2722-D131655EAC6C}"/>
              </a:ext>
            </a:extLst>
          </p:cNvPr>
          <p:cNvCxnSpPr>
            <a:cxnSpLocks/>
            <a:stCxn id="38" idx="4"/>
            <a:endCxn id="39" idx="4"/>
          </p:cNvCxnSpPr>
          <p:nvPr/>
        </p:nvCxnSpPr>
        <p:spPr>
          <a:xfrm flipH="1">
            <a:off x="6673462" y="3384411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2F4B70A-AAF7-EDB3-AF19-F9ECF0041E06}"/>
                  </a:ext>
                </a:extLst>
              </p:cNvPr>
              <p:cNvSpPr/>
              <p:nvPr/>
            </p:nvSpPr>
            <p:spPr>
              <a:xfrm>
                <a:off x="6456108" y="2988362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2F4B70A-AAF7-EDB3-AF19-F9ECF0041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108" y="2988362"/>
                <a:ext cx="550913" cy="285570"/>
              </a:xfrm>
              <a:prstGeom prst="rect">
                <a:avLst/>
              </a:prstGeom>
              <a:blipFill>
                <a:blip r:embed="rId4"/>
                <a:stretch>
                  <a:fillRect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51E50963-560E-C247-B49D-F338822C5F55}"/>
              </a:ext>
            </a:extLst>
          </p:cNvPr>
          <p:cNvSpPr/>
          <p:nvPr/>
        </p:nvSpPr>
        <p:spPr>
          <a:xfrm>
            <a:off x="6622126" y="328173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7CFA3DC-C03B-4994-A779-83C159A2D5CA}"/>
              </a:ext>
            </a:extLst>
          </p:cNvPr>
          <p:cNvSpPr/>
          <p:nvPr/>
        </p:nvSpPr>
        <p:spPr>
          <a:xfrm rot="10800000">
            <a:off x="6622126" y="40025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AEEE52-A3A4-8771-24CB-547F3ECFFE99}"/>
              </a:ext>
            </a:extLst>
          </p:cNvPr>
          <p:cNvCxnSpPr>
            <a:cxnSpLocks/>
            <a:stCxn id="39" idx="2"/>
            <a:endCxn id="26" idx="3"/>
          </p:cNvCxnSpPr>
          <p:nvPr/>
        </p:nvCxnSpPr>
        <p:spPr>
          <a:xfrm flipV="1">
            <a:off x="6724799" y="3729439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5819828-551D-D1EB-7B39-A99E221461A4}"/>
              </a:ext>
            </a:extLst>
          </p:cNvPr>
          <p:cNvCxnSpPr>
            <a:cxnSpLocks/>
            <a:stCxn id="39" idx="6"/>
            <a:endCxn id="25" idx="5"/>
          </p:cNvCxnSpPr>
          <p:nvPr/>
        </p:nvCxnSpPr>
        <p:spPr>
          <a:xfrm flipH="1" flipV="1">
            <a:off x="5956306" y="3729439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7ECA077-0B6B-ED66-C7AC-8600136D252B}"/>
              </a:ext>
            </a:extLst>
          </p:cNvPr>
          <p:cNvSpPr txBox="1"/>
          <p:nvPr/>
        </p:nvSpPr>
        <p:spPr>
          <a:xfrm>
            <a:off x="222255" y="5640874"/>
            <a:ext cx="180646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</a:t>
            </a:r>
            <a:r>
              <a:rPr lang="de-DE"/>
              <a:t> </a:t>
            </a:r>
            <a:r>
              <a:rPr lang="de-DE" err="1"/>
              <a:t>includes</a:t>
            </a:r>
            <a:r>
              <a:rPr lang="de-DE"/>
              <a:t> external </a:t>
            </a:r>
            <a:r>
              <a:rPr lang="de-DE" err="1"/>
              <a:t>factors</a:t>
            </a:r>
            <a:r>
              <a:rPr lang="de-DE"/>
              <a:t>;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not external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 </a:t>
            </a:r>
            <a:r>
              <a:rPr lang="de-DE" err="1"/>
              <a:t>influence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, not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, i.e.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direction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edges</a:t>
            </a:r>
            <a:r>
              <a:rPr lang="de-DE"/>
              <a:t> </a:t>
            </a:r>
            <a:r>
              <a:rPr lang="de-DE" err="1"/>
              <a:t>needs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changed</a:t>
            </a:r>
            <a:r>
              <a:rPr lang="de-DE"/>
              <a:t> </a:t>
            </a:r>
          </a:p>
          <a:p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always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both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price</a:t>
            </a:r>
            <a:r>
              <a:rPr lang="de-DE"/>
              <a:t>.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oculd</a:t>
            </a:r>
            <a:r>
              <a:rPr lang="de-DE"/>
              <a:t> </a:t>
            </a:r>
            <a:r>
              <a:rPr lang="de-DE" err="1"/>
              <a:t>thereofre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estimate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/>
              <a:t>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equilibrium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</a:t>
            </a:r>
          </a:p>
          <a:p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need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wheather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 </a:t>
            </a:r>
            <a:r>
              <a:rPr lang="de-DE" err="1"/>
              <a:t>estimating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 on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on </a:t>
            </a:r>
            <a:r>
              <a:rPr lang="de-DE" err="1"/>
              <a:t>supply</a:t>
            </a:r>
            <a:r>
              <a:rPr lang="de-DE"/>
              <a:t> </a:t>
            </a:r>
          </a:p>
          <a:p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define</a:t>
            </a:r>
            <a:r>
              <a:rPr lang="de-DE"/>
              <a:t>,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relationship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intersted</a:t>
            </a:r>
            <a:r>
              <a:rPr lang="de-DE"/>
              <a:t> in, i.e.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pe</a:t>
            </a:r>
            <a:r>
              <a:rPr lang="de-DE"/>
              <a:t> on </a:t>
            </a:r>
            <a:r>
              <a:rPr lang="de-DE" err="1"/>
              <a:t>qe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</a:p>
          <a:p>
            <a:r>
              <a:rPr lang="de-DE"/>
              <a:t>an </a:t>
            </a:r>
            <a:r>
              <a:rPr lang="de-DE" err="1"/>
              <a:t>instrument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influences</a:t>
            </a:r>
            <a:r>
              <a:rPr lang="de-DE"/>
              <a:t> </a:t>
            </a:r>
            <a:r>
              <a:rPr lang="de-DE" err="1"/>
              <a:t>supply</a:t>
            </a:r>
            <a:r>
              <a:rPr lang="de-DE"/>
              <a:t>,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represented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</a:p>
          <a:p>
            <a:r>
              <a:rPr lang="de-DE" err="1"/>
              <a:t>fixing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observables </a:t>
            </a:r>
            <a:r>
              <a:rPr lang="de-DE" err="1"/>
              <a:t>is</a:t>
            </a:r>
            <a:r>
              <a:rPr lang="de-DE"/>
              <a:t> like „</a:t>
            </a:r>
            <a:r>
              <a:rPr lang="de-DE" err="1"/>
              <a:t>pulling</a:t>
            </a:r>
            <a:r>
              <a:rPr lang="de-DE"/>
              <a:t> out/</a:t>
            </a:r>
            <a:r>
              <a:rPr lang="de-DE" err="1"/>
              <a:t>conditioning</a:t>
            </a:r>
            <a:r>
              <a:rPr lang="de-DE"/>
              <a:t>“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effect</a:t>
            </a:r>
            <a:r>
              <a:rPr lang="de-DE"/>
              <a:t>, but </a:t>
            </a:r>
            <a:r>
              <a:rPr lang="de-DE" err="1"/>
              <a:t>this</a:t>
            </a:r>
            <a:r>
              <a:rPr lang="de-DE"/>
              <a:t> – in </a:t>
            </a:r>
            <a:r>
              <a:rPr lang="de-DE" err="1"/>
              <a:t>general</a:t>
            </a:r>
            <a:r>
              <a:rPr lang="de-DE"/>
              <a:t> –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remove</a:t>
            </a:r>
            <a:r>
              <a:rPr lang="de-DE"/>
              <a:t> all </a:t>
            </a:r>
            <a:r>
              <a:rPr lang="de-DE" err="1"/>
              <a:t>directional</a:t>
            </a:r>
            <a:r>
              <a:rPr lang="de-DE"/>
              <a:t> </a:t>
            </a:r>
            <a:r>
              <a:rPr lang="de-DE" err="1"/>
              <a:t>edges</a:t>
            </a:r>
            <a:endParaRPr lang="de-DE"/>
          </a:p>
          <a:p>
            <a:r>
              <a:rPr lang="en-US"/>
              <a:t>using an instrument that only reacts to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F4CC5B-FDDA-97B1-81FE-BB6F51E9804A}"/>
              </a:ext>
            </a:extLst>
          </p:cNvPr>
          <p:cNvGrpSpPr/>
          <p:nvPr/>
        </p:nvGrpSpPr>
        <p:grpSpPr>
          <a:xfrm>
            <a:off x="882154" y="1702846"/>
            <a:ext cx="3660802" cy="1386102"/>
            <a:chOff x="6916304" y="5050588"/>
            <a:chExt cx="366080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5A47652-E3F9-4CC1-291C-55AFC100E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D66BFF3-F333-A765-1293-B29E4D3869C8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04515CB-D793-0BD2-849E-875A6AD1622C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FE90C42-E667-DE05-0738-F0FD284CE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6"/>
                  <a:stretch>
                    <a:fillRect l="-1099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7C18455-9ECE-DAA4-3744-487880CA3277}"/>
                </a:ext>
              </a:extLst>
            </p:cNvPr>
            <p:cNvCxnSpPr>
              <a:cxnSpLocks/>
              <a:stCxn id="101" idx="6"/>
              <a:endCxn id="93" idx="2"/>
            </p:cNvCxnSpPr>
            <p:nvPr/>
          </p:nvCxnSpPr>
          <p:spPr>
            <a:xfrm>
              <a:off x="7516539" y="5755365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B10A233-6717-C1AE-3B22-00B9433CD433}"/>
                </a:ext>
              </a:extLst>
            </p:cNvPr>
            <p:cNvSpPr/>
            <p:nvPr/>
          </p:nvSpPr>
          <p:spPr>
            <a:xfrm>
              <a:off x="7413866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5DDAE92-41E7-169E-3F2F-3BB798040C3D}"/>
                </a:ext>
              </a:extLst>
            </p:cNvPr>
            <p:cNvCxnSpPr>
              <a:cxnSpLocks/>
              <a:stCxn id="103" idx="6"/>
            </p:cNvCxnSpPr>
            <p:nvPr/>
          </p:nvCxnSpPr>
          <p:spPr>
            <a:xfrm rot="10800000">
              <a:off x="9559963" y="5755364"/>
              <a:ext cx="4139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D3DBCAA-EF61-A02D-76A1-DF2E6E51FF92}"/>
                </a:ext>
              </a:extLst>
            </p:cNvPr>
            <p:cNvSpPr/>
            <p:nvPr/>
          </p:nvSpPr>
          <p:spPr>
            <a:xfrm rot="10800000">
              <a:off x="9973881" y="5704028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FF41DE1-8DC9-96DD-799C-D2861DFA7838}"/>
                </a:ext>
              </a:extLst>
            </p:cNvPr>
            <p:cNvSpPr/>
            <p:nvPr/>
          </p:nvSpPr>
          <p:spPr>
            <a:xfrm>
              <a:off x="6916304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1430865-D552-654F-7EF9-3D6814D99FEA}"/>
                </a:ext>
              </a:extLst>
            </p:cNvPr>
            <p:cNvSpPr/>
            <p:nvPr/>
          </p:nvSpPr>
          <p:spPr>
            <a:xfrm>
              <a:off x="9823649" y="5602656"/>
              <a:ext cx="753457" cy="285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DE" sz="1400" baseline="30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E99BD12-EFBB-79A3-1D46-0A1C2F2A8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7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39302EE-5333-5504-998A-A49BAEE31114}"/>
                </a:ext>
              </a:extLst>
            </p:cNvPr>
            <p:cNvCxnSpPr>
              <a:cxnSpLocks/>
              <a:stCxn id="116" idx="2"/>
              <a:endCxn id="93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EF5C22E-FF01-CDB5-367F-EEF3447F662F}"/>
                </a:ext>
              </a:extLst>
            </p:cNvPr>
            <p:cNvCxnSpPr>
              <a:cxnSpLocks/>
              <a:stCxn id="116" idx="6"/>
              <a:endCxn id="94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D7EDDE5-0A9D-505B-4600-D8B6A041FE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8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15A9EE1-03E9-ED17-8E53-988F7B3BAFFA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E0179C1-3395-5E42-D760-41758EF2E28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61F7E6D9-F9E6-0BC2-CBB1-A22089DF4B00}"/>
                </a:ext>
              </a:extLst>
            </p:cNvPr>
            <p:cNvCxnSpPr>
              <a:cxnSpLocks/>
              <a:stCxn id="117" idx="2"/>
              <a:endCxn id="94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CB7847BE-E2DB-8315-EA37-7E427C9ABA3D}"/>
                </a:ext>
              </a:extLst>
            </p:cNvPr>
            <p:cNvCxnSpPr>
              <a:cxnSpLocks/>
              <a:stCxn id="117" idx="6"/>
              <a:endCxn id="93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BCD64FF-5768-1FC9-6612-ED9CA8F64A25}"/>
              </a:ext>
            </a:extLst>
          </p:cNvPr>
          <p:cNvCxnSpPr>
            <a:cxnSpLocks/>
            <a:stCxn id="121" idx="0"/>
            <a:endCxn id="26" idx="0"/>
          </p:cNvCxnSpPr>
          <p:nvPr/>
        </p:nvCxnSpPr>
        <p:spPr>
          <a:xfrm>
            <a:off x="7426919" y="3384411"/>
            <a:ext cx="1" cy="25739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794A5481-A76D-AFD2-5CB9-F535D84ABB7C}"/>
              </a:ext>
            </a:extLst>
          </p:cNvPr>
          <p:cNvSpPr/>
          <p:nvPr/>
        </p:nvSpPr>
        <p:spPr>
          <a:xfrm rot="10800000">
            <a:off x="7375583" y="3281738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8EED805-3C2A-385E-595D-354C779D9523}"/>
              </a:ext>
            </a:extLst>
          </p:cNvPr>
          <p:cNvSpPr/>
          <p:nvPr/>
        </p:nvSpPr>
        <p:spPr>
          <a:xfrm>
            <a:off x="7048337" y="2996168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119FBBA5-4552-A060-2689-F16C4CA1A7AD}"/>
                  </a:ext>
                </a:extLst>
              </p:cNvPr>
              <p:cNvSpPr/>
              <p:nvPr/>
            </p:nvSpPr>
            <p:spPr>
              <a:xfrm>
                <a:off x="9610961" y="464570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119FBBA5-4552-A060-2689-F16C4CA1A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961" y="4645705"/>
                <a:ext cx="550913" cy="285570"/>
              </a:xfrm>
              <a:prstGeom prst="rect">
                <a:avLst/>
              </a:prstGeom>
              <a:blipFill>
                <a:blip r:embed="rId9"/>
                <a:stretch>
                  <a:fillRect b="-8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Oval 126">
            <a:extLst>
              <a:ext uri="{FF2B5EF4-FFF2-40B4-BE49-F238E27FC236}">
                <a16:creationId xmlns:a16="http://schemas.microsoft.com/office/drawing/2014/main" id="{3E0CE6F3-86FD-E168-9EDC-851B8BFEDB4B}"/>
              </a:ext>
            </a:extLst>
          </p:cNvPr>
          <p:cNvSpPr/>
          <p:nvPr/>
        </p:nvSpPr>
        <p:spPr>
          <a:xfrm>
            <a:off x="9023522" y="4198613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C2F7C03-9EB3-A8C2-7EA2-D91E5626E623}"/>
              </a:ext>
            </a:extLst>
          </p:cNvPr>
          <p:cNvSpPr/>
          <p:nvPr/>
        </p:nvSpPr>
        <p:spPr>
          <a:xfrm>
            <a:off x="10530436" y="4198613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6766EC8-71AF-2829-8270-813A6361A244}"/>
                  </a:ext>
                </a:extLst>
              </p:cNvPr>
              <p:cNvSpPr/>
              <p:nvPr/>
            </p:nvSpPr>
            <p:spPr>
              <a:xfrm>
                <a:off x="8263854" y="4333117"/>
                <a:ext cx="10793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</m:oMath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6766EC8-71AF-2829-8270-813A6361A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854" y="4333117"/>
                <a:ext cx="1079361" cy="285570"/>
              </a:xfrm>
              <a:prstGeom prst="rect">
                <a:avLst/>
              </a:prstGeom>
              <a:blipFill>
                <a:blip r:embed="rId10"/>
                <a:stretch>
                  <a:fillRect t="-10638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4DB5A64-8BAF-3F06-4FE6-B907AD7CFBC6}"/>
                  </a:ext>
                </a:extLst>
              </p:cNvPr>
              <p:cNvSpPr/>
              <p:nvPr/>
            </p:nvSpPr>
            <p:spPr>
              <a:xfrm>
                <a:off x="10459251" y="4278147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4DB5A64-8BAF-3F06-4FE6-B907AD7CF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251" y="4278147"/>
                <a:ext cx="550913" cy="285570"/>
              </a:xfrm>
              <a:prstGeom prst="rect">
                <a:avLst/>
              </a:prstGeom>
              <a:blipFill>
                <a:blip r:embed="rId11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38B8E6D2-C742-E37F-E5B2-918F26BA90C5}"/>
              </a:ext>
            </a:extLst>
          </p:cNvPr>
          <p:cNvCxnSpPr>
            <a:cxnSpLocks/>
            <a:stCxn id="134" idx="2"/>
            <a:endCxn id="127" idx="7"/>
          </p:cNvCxnSpPr>
          <p:nvPr/>
        </p:nvCxnSpPr>
        <p:spPr>
          <a:xfrm flipH="1">
            <a:off x="9111159" y="3889886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E48AF12E-FD2C-8C88-0F0C-84F0B037D14A}"/>
              </a:ext>
            </a:extLst>
          </p:cNvPr>
          <p:cNvCxnSpPr>
            <a:cxnSpLocks/>
            <a:stCxn id="134" idx="6"/>
            <a:endCxn id="128" idx="1"/>
          </p:cNvCxnSpPr>
          <p:nvPr/>
        </p:nvCxnSpPr>
        <p:spPr>
          <a:xfrm>
            <a:off x="9879652" y="3889886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6BE9D08-9AC2-8BAB-EAAE-EA1368A7B2B4}"/>
                  </a:ext>
                </a:extLst>
              </p:cNvPr>
              <p:cNvSpPr/>
              <p:nvPr/>
            </p:nvSpPr>
            <p:spPr>
              <a:xfrm>
                <a:off x="9610961" y="3545173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6BE9D08-9AC2-8BAB-EAAE-EA1368A7B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961" y="3545173"/>
                <a:ext cx="550913" cy="285570"/>
              </a:xfrm>
              <a:prstGeom prst="rect">
                <a:avLst/>
              </a:prstGeom>
              <a:blipFill>
                <a:blip r:embed="rId12"/>
                <a:stretch>
                  <a:fillRect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Oval 133">
            <a:extLst>
              <a:ext uri="{FF2B5EF4-FFF2-40B4-BE49-F238E27FC236}">
                <a16:creationId xmlns:a16="http://schemas.microsoft.com/office/drawing/2014/main" id="{C4E8FA55-9720-7DAC-CA92-CF65299D5C50}"/>
              </a:ext>
            </a:extLst>
          </p:cNvPr>
          <p:cNvSpPr/>
          <p:nvPr/>
        </p:nvSpPr>
        <p:spPr>
          <a:xfrm>
            <a:off x="9776979" y="3838549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333194A4-F96B-DDA6-2A57-93ECA7549C02}"/>
              </a:ext>
            </a:extLst>
          </p:cNvPr>
          <p:cNvSpPr/>
          <p:nvPr/>
        </p:nvSpPr>
        <p:spPr>
          <a:xfrm rot="10800000">
            <a:off x="9776979" y="4559327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9C722A1-E5DC-9832-505A-A3FF7C31E39A}"/>
              </a:ext>
            </a:extLst>
          </p:cNvPr>
          <p:cNvCxnSpPr>
            <a:cxnSpLocks/>
            <a:stCxn id="135" idx="4"/>
            <a:endCxn id="134" idx="4"/>
          </p:cNvCxnSpPr>
          <p:nvPr/>
        </p:nvCxnSpPr>
        <p:spPr>
          <a:xfrm flipV="1">
            <a:off x="9828315" y="3941222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A48B261B-0743-5877-DABD-51CB10F1A2A4}"/>
              </a:ext>
            </a:extLst>
          </p:cNvPr>
          <p:cNvCxnSpPr>
            <a:cxnSpLocks/>
            <a:stCxn id="135" idx="6"/>
            <a:endCxn id="127" idx="5"/>
          </p:cNvCxnSpPr>
          <p:nvPr/>
        </p:nvCxnSpPr>
        <p:spPr>
          <a:xfrm flipH="1" flipV="1">
            <a:off x="9111159" y="4286250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A6079DD2-F746-ADB3-CFD0-4C1EE737DF1F}"/>
                  </a:ext>
                </a:extLst>
              </p:cNvPr>
              <p:cNvSpPr txBox="1"/>
              <p:nvPr/>
            </p:nvSpPr>
            <p:spPr>
              <a:xfrm>
                <a:off x="6720908" y="3539201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A6079DD2-F746-ADB3-CFD0-4C1EE737D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08" y="3539201"/>
                <a:ext cx="185298" cy="304122"/>
              </a:xfrm>
              <a:prstGeom prst="rect">
                <a:avLst/>
              </a:prstGeom>
              <a:blipFill>
                <a:blip r:embed="rId13"/>
                <a:stretch>
                  <a:fillRect l="-23333" r="-20000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7B7BFEE-D2CF-D116-EA99-65F3D2878A5D}"/>
                  </a:ext>
                </a:extLst>
              </p:cNvPr>
              <p:cNvSpPr/>
              <p:nvPr/>
            </p:nvSpPr>
            <p:spPr>
              <a:xfrm>
                <a:off x="5138729" y="3815864"/>
                <a:ext cx="10793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7B7BFEE-D2CF-D116-EA99-65F3D2878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29" y="3815864"/>
                <a:ext cx="1079361" cy="285570"/>
              </a:xfrm>
              <a:prstGeom prst="rect">
                <a:avLst/>
              </a:prstGeom>
              <a:blipFill>
                <a:blip r:embed="rId14"/>
                <a:stretch>
                  <a:fillRect t="-12766" b="-29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BE8B23CE-1E31-A759-966F-B1B232173410}"/>
              </a:ext>
            </a:extLst>
          </p:cNvPr>
          <p:cNvCxnSpPr>
            <a:cxnSpLocks/>
            <a:stCxn id="193" idx="0"/>
          </p:cNvCxnSpPr>
          <p:nvPr/>
        </p:nvCxnSpPr>
        <p:spPr>
          <a:xfrm>
            <a:off x="10573258" y="3948932"/>
            <a:ext cx="1" cy="25739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>
            <a:extLst>
              <a:ext uri="{FF2B5EF4-FFF2-40B4-BE49-F238E27FC236}">
                <a16:creationId xmlns:a16="http://schemas.microsoft.com/office/drawing/2014/main" id="{CA1394E0-072E-4F19-EA84-AEA73E992993}"/>
              </a:ext>
            </a:extLst>
          </p:cNvPr>
          <p:cNvSpPr/>
          <p:nvPr/>
        </p:nvSpPr>
        <p:spPr>
          <a:xfrm rot="10800000">
            <a:off x="10521922" y="3846259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EA7FA85-5FD0-69E7-A593-C891A868928D}"/>
              </a:ext>
            </a:extLst>
          </p:cNvPr>
          <p:cNvSpPr/>
          <p:nvPr/>
        </p:nvSpPr>
        <p:spPr>
          <a:xfrm>
            <a:off x="10194676" y="3560689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F3DBD8FE-7EE0-3FC9-EE05-0D20F7D55865}"/>
                  </a:ext>
                </a:extLst>
              </p:cNvPr>
              <p:cNvSpPr txBox="1"/>
              <p:nvPr/>
            </p:nvSpPr>
            <p:spPr>
              <a:xfrm>
                <a:off x="9854704" y="4121378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F3DBD8FE-7EE0-3FC9-EE05-0D20F7D55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704" y="4121378"/>
                <a:ext cx="185298" cy="286682"/>
              </a:xfrm>
              <a:prstGeom prst="rect">
                <a:avLst/>
              </a:prstGeom>
              <a:blipFill>
                <a:blip r:embed="rId15"/>
                <a:stretch>
                  <a:fillRect l="-23333" t="-2128" r="-20000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667FD5BE-A1AC-AB9D-E99D-308BA94A59FE}"/>
                  </a:ext>
                </a:extLst>
              </p:cNvPr>
              <p:cNvSpPr/>
              <p:nvPr/>
            </p:nvSpPr>
            <p:spPr>
              <a:xfrm>
                <a:off x="2554350" y="4273672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667FD5BE-A1AC-AB9D-E99D-308BA94A5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350" y="4273672"/>
                <a:ext cx="550913" cy="285570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Oval 203">
            <a:extLst>
              <a:ext uri="{FF2B5EF4-FFF2-40B4-BE49-F238E27FC236}">
                <a16:creationId xmlns:a16="http://schemas.microsoft.com/office/drawing/2014/main" id="{57114892-62C8-79D9-201D-B8F48A63FD59}"/>
              </a:ext>
            </a:extLst>
          </p:cNvPr>
          <p:cNvSpPr/>
          <p:nvPr/>
        </p:nvSpPr>
        <p:spPr>
          <a:xfrm>
            <a:off x="1966911" y="3826580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1486311F-68B0-329F-73ED-485898753522}"/>
              </a:ext>
            </a:extLst>
          </p:cNvPr>
          <p:cNvSpPr/>
          <p:nvPr/>
        </p:nvSpPr>
        <p:spPr>
          <a:xfrm>
            <a:off x="3473825" y="3826580"/>
            <a:ext cx="102673" cy="102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24B29B93-0693-917D-34D2-7271CF3207AE}"/>
                  </a:ext>
                </a:extLst>
              </p:cNvPr>
              <p:cNvSpPr/>
              <p:nvPr/>
            </p:nvSpPr>
            <p:spPr>
              <a:xfrm>
                <a:off x="3379422" y="3925085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24B29B93-0693-917D-34D2-7271CF320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422" y="3925085"/>
                <a:ext cx="550913" cy="285570"/>
              </a:xfrm>
              <a:prstGeom prst="rect">
                <a:avLst/>
              </a:prstGeom>
              <a:blipFill>
                <a:blip r:embed="rId16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257B044-A30F-8991-717A-94E6E4753978}"/>
              </a:ext>
            </a:extLst>
          </p:cNvPr>
          <p:cNvCxnSpPr>
            <a:cxnSpLocks/>
            <a:stCxn id="210" idx="2"/>
            <a:endCxn id="204" idx="7"/>
          </p:cNvCxnSpPr>
          <p:nvPr/>
        </p:nvCxnSpPr>
        <p:spPr>
          <a:xfrm flipH="1">
            <a:off x="2054548" y="3517853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1A7C9AF4-6196-048F-061D-BFB866442E45}"/>
              </a:ext>
            </a:extLst>
          </p:cNvPr>
          <p:cNvCxnSpPr>
            <a:cxnSpLocks/>
            <a:stCxn id="210" idx="4"/>
            <a:endCxn id="211" idx="4"/>
          </p:cNvCxnSpPr>
          <p:nvPr/>
        </p:nvCxnSpPr>
        <p:spPr>
          <a:xfrm flipH="1">
            <a:off x="2771704" y="3569189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E60FCC27-C8A4-6F55-DB01-6C8D721C2DE9}"/>
                  </a:ext>
                </a:extLst>
              </p:cNvPr>
              <p:cNvSpPr/>
              <p:nvPr/>
            </p:nvSpPr>
            <p:spPr>
              <a:xfrm>
                <a:off x="2554350" y="3173140"/>
                <a:ext cx="550913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E60FCC27-C8A4-6F55-DB01-6C8D721C2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350" y="3173140"/>
                <a:ext cx="550913" cy="285570"/>
              </a:xfrm>
              <a:prstGeom prst="rect">
                <a:avLst/>
              </a:prstGeom>
              <a:blipFill>
                <a:blip r:embed="rId17"/>
                <a:stretch>
                  <a:fillRect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Oval 209">
            <a:extLst>
              <a:ext uri="{FF2B5EF4-FFF2-40B4-BE49-F238E27FC236}">
                <a16:creationId xmlns:a16="http://schemas.microsoft.com/office/drawing/2014/main" id="{651D4BE1-CB51-BC69-ABAE-BC395669F8F6}"/>
              </a:ext>
            </a:extLst>
          </p:cNvPr>
          <p:cNvSpPr/>
          <p:nvPr/>
        </p:nvSpPr>
        <p:spPr>
          <a:xfrm>
            <a:off x="2720368" y="34665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53A14295-614B-49A0-6C1A-D8BF0D95D3F2}"/>
              </a:ext>
            </a:extLst>
          </p:cNvPr>
          <p:cNvSpPr/>
          <p:nvPr/>
        </p:nvSpPr>
        <p:spPr>
          <a:xfrm rot="10800000">
            <a:off x="2720368" y="4187294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E0C0120B-ACCC-C372-4558-20BA61CCF842}"/>
              </a:ext>
            </a:extLst>
          </p:cNvPr>
          <p:cNvCxnSpPr>
            <a:cxnSpLocks/>
            <a:stCxn id="211" idx="6"/>
            <a:endCxn id="204" idx="5"/>
          </p:cNvCxnSpPr>
          <p:nvPr/>
        </p:nvCxnSpPr>
        <p:spPr>
          <a:xfrm flipH="1" flipV="1">
            <a:off x="2054548" y="3914217"/>
            <a:ext cx="665820" cy="32441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5596AE04-85EF-B862-58AD-8B8829CDD463}"/>
              </a:ext>
            </a:extLst>
          </p:cNvPr>
          <p:cNvCxnSpPr>
            <a:cxnSpLocks/>
            <a:stCxn id="215" idx="0"/>
            <a:endCxn id="205" idx="0"/>
          </p:cNvCxnSpPr>
          <p:nvPr/>
        </p:nvCxnSpPr>
        <p:spPr>
          <a:xfrm>
            <a:off x="3525161" y="3569189"/>
            <a:ext cx="1" cy="257391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>
            <a:extLst>
              <a:ext uri="{FF2B5EF4-FFF2-40B4-BE49-F238E27FC236}">
                <a16:creationId xmlns:a16="http://schemas.microsoft.com/office/drawing/2014/main" id="{97E63523-5ED1-7144-F412-2DBFA0D0693A}"/>
              </a:ext>
            </a:extLst>
          </p:cNvPr>
          <p:cNvSpPr/>
          <p:nvPr/>
        </p:nvSpPr>
        <p:spPr>
          <a:xfrm rot="10800000">
            <a:off x="3473825" y="3466516"/>
            <a:ext cx="102673" cy="1026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6D002E7B-DECA-D6BB-7BC8-71A81C853E4C}"/>
              </a:ext>
            </a:extLst>
          </p:cNvPr>
          <p:cNvSpPr/>
          <p:nvPr/>
        </p:nvSpPr>
        <p:spPr>
          <a:xfrm>
            <a:off x="3146579" y="3180946"/>
            <a:ext cx="753457" cy="28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400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28DB8192-0F5A-FBCC-2851-FA8850921025}"/>
                  </a:ext>
                </a:extLst>
              </p:cNvPr>
              <p:cNvSpPr txBox="1"/>
              <p:nvPr/>
            </p:nvSpPr>
            <p:spPr>
              <a:xfrm>
                <a:off x="2819150" y="3723979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28DB8192-0F5A-FBCC-2851-FA8850921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150" y="3723979"/>
                <a:ext cx="185298" cy="304122"/>
              </a:xfrm>
              <a:prstGeom prst="rect">
                <a:avLst/>
              </a:prstGeom>
              <a:blipFill>
                <a:blip r:embed="rId18"/>
                <a:stretch>
                  <a:fillRect l="-22581" r="-16129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E526950D-5455-2763-2B8C-FA4B4B0E0B71}"/>
                  </a:ext>
                </a:extLst>
              </p:cNvPr>
              <p:cNvSpPr/>
              <p:nvPr/>
            </p:nvSpPr>
            <p:spPr>
              <a:xfrm>
                <a:off x="1236971" y="4000642"/>
                <a:ext cx="1079361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de-DE" sz="14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E526950D-5455-2763-2B8C-FA4B4B0E0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71" y="4000642"/>
                <a:ext cx="1079361" cy="285570"/>
              </a:xfrm>
              <a:prstGeom prst="rect">
                <a:avLst/>
              </a:prstGeom>
              <a:blipFill>
                <a:blip r:embed="rId19"/>
                <a:stretch>
                  <a:fillRect t="-12766" b="-29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14F9AEE-2C87-417E-661F-2D5DBADE20F4}"/>
              </a:ext>
            </a:extLst>
          </p:cNvPr>
          <p:cNvCxnSpPr>
            <a:cxnSpLocks/>
            <a:stCxn id="210" idx="6"/>
            <a:endCxn id="205" idx="1"/>
          </p:cNvCxnSpPr>
          <p:nvPr/>
        </p:nvCxnSpPr>
        <p:spPr>
          <a:xfrm>
            <a:off x="2823041" y="3517853"/>
            <a:ext cx="665820" cy="32376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1918C50-1D0B-20AA-87C2-06A9568A9DB8}"/>
              </a:ext>
            </a:extLst>
          </p:cNvPr>
          <p:cNvGrpSpPr/>
          <p:nvPr/>
        </p:nvGrpSpPr>
        <p:grpSpPr>
          <a:xfrm>
            <a:off x="5306633" y="1499587"/>
            <a:ext cx="2327832" cy="1386102"/>
            <a:chOff x="7669761" y="5050588"/>
            <a:chExt cx="2327832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860C565-50CE-17B4-1E56-084F0DFD92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0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1A182B49-BCCC-9429-8CDD-13FB1351D0BC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6B2616C-F346-E9F4-496F-BCCDDB95D909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/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1BDFF769-3FBA-3750-DA69-99C5D2931B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761" y="5393441"/>
                  <a:ext cx="550913" cy="285570"/>
                </a:xfrm>
                <a:prstGeom prst="rect">
                  <a:avLst/>
                </a:prstGeom>
                <a:blipFill>
                  <a:blip r:embed="rId21"/>
                  <a:stretch>
                    <a:fillRect l="-2222"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/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2BE19C0-5E87-D6AB-6DE8-C9C6343983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680" y="5364726"/>
                  <a:ext cx="550913" cy="285570"/>
                </a:xfrm>
                <a:prstGeom prst="rect">
                  <a:avLst/>
                </a:prstGeom>
                <a:blipFill>
                  <a:blip r:embed="rId22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4CEAC70B-681C-2569-6192-3E45B38CF5F8}"/>
                </a:ext>
              </a:extLst>
            </p:cNvPr>
            <p:cNvCxnSpPr>
              <a:cxnSpLocks/>
              <a:stCxn id="239" idx="2"/>
              <a:endCxn id="226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8045AFB7-C32F-3A6F-8DA4-0014BCF2F5EF}"/>
                </a:ext>
              </a:extLst>
            </p:cNvPr>
            <p:cNvCxnSpPr>
              <a:cxnSpLocks/>
              <a:stCxn id="239" idx="6"/>
              <a:endCxn id="227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ADF366B9-D40D-1AC2-0E28-14DBC87A9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23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BEF7813-241F-F8CD-1091-2A53E28D989F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EBCCF16-3C86-FDB7-E42A-79BA1A718916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03E0FCC9-6995-DB68-D17D-743FD0C2ED4B}"/>
                </a:ext>
              </a:extLst>
            </p:cNvPr>
            <p:cNvCxnSpPr>
              <a:cxnSpLocks/>
              <a:stCxn id="240" idx="2"/>
              <a:endCxn id="227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C403ECE5-1B35-1E92-4BC4-E0C7788EC1A5}"/>
                </a:ext>
              </a:extLst>
            </p:cNvPr>
            <p:cNvCxnSpPr>
              <a:cxnSpLocks/>
              <a:stCxn id="240" idx="6"/>
              <a:endCxn id="226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A68E149-8FC8-3CE4-058B-D1D94FF6A05A}"/>
              </a:ext>
            </a:extLst>
          </p:cNvPr>
          <p:cNvGrpSpPr/>
          <p:nvPr/>
        </p:nvGrpSpPr>
        <p:grpSpPr>
          <a:xfrm>
            <a:off x="7782686" y="189090"/>
            <a:ext cx="2736804" cy="1386102"/>
            <a:chOff x="6812766" y="5050588"/>
            <a:chExt cx="2736804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42747E96-8A7D-B653-D330-CDF3DCB77D46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42747E96-8A7D-B653-D330-CDF3DCB77D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5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BB44FBFA-6C05-4823-1CD7-F5E1962ADB10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9F9970F2-8663-406F-5998-3E0411344DB9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7962833D-A6F7-DA8C-9969-4548092E5A37}"/>
                    </a:ext>
                  </a:extLst>
                </p:cNvPr>
                <p:cNvSpPr/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7962833D-A6F7-DA8C-9969-4548092E5A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blipFill>
                  <a:blip r:embed="rId24"/>
                  <a:stretch>
                    <a:fillRect t="-12766" b="-340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86B36253-F36F-6AF1-0080-12509E1F5CCB}"/>
                </a:ext>
              </a:extLst>
            </p:cNvPr>
            <p:cNvCxnSpPr>
              <a:cxnSpLocks/>
              <a:stCxn id="252" idx="2"/>
              <a:endCxn id="245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D7C7366E-FE6C-727E-2026-8A58F4400025}"/>
                </a:ext>
              </a:extLst>
            </p:cNvPr>
            <p:cNvCxnSpPr>
              <a:cxnSpLocks/>
              <a:stCxn id="252" idx="6"/>
              <a:endCxn id="246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AAFC2AF7-E367-5DB0-0BC5-7827F4EF071D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AAFC2AF7-E367-5DB0-0BC5-7827F4EF07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12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D7EAFB4C-FC98-75D1-0075-697907130F91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2E399B9E-462D-A8B3-992B-693FFF221960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3DB30E41-7237-1DF2-FA72-11023BA881D4}"/>
                </a:ext>
              </a:extLst>
            </p:cNvPr>
            <p:cNvCxnSpPr>
              <a:cxnSpLocks/>
              <a:stCxn id="253" idx="2"/>
              <a:endCxn id="246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13716A1D-732C-C0BE-678E-36545FDA7815}"/>
                </a:ext>
              </a:extLst>
            </p:cNvPr>
            <p:cNvCxnSpPr>
              <a:cxnSpLocks/>
              <a:stCxn id="253" idx="6"/>
              <a:endCxn id="245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FA86DE78-E4A9-9015-2343-BBECAF8DB7E6}"/>
              </a:ext>
            </a:extLst>
          </p:cNvPr>
          <p:cNvCxnSpPr>
            <a:cxnSpLocks/>
          </p:cNvCxnSpPr>
          <p:nvPr/>
        </p:nvCxnSpPr>
        <p:spPr>
          <a:xfrm flipV="1">
            <a:off x="9752552" y="582246"/>
            <a:ext cx="0" cy="64817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AE24CE79-D8F0-0DC1-2A19-DF6BB45378F9}"/>
              </a:ext>
            </a:extLst>
          </p:cNvPr>
          <p:cNvCxnSpPr>
            <a:cxnSpLocks/>
          </p:cNvCxnSpPr>
          <p:nvPr/>
        </p:nvCxnSpPr>
        <p:spPr>
          <a:xfrm flipH="1">
            <a:off x="9683458" y="569223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7B22FBF4-15A6-B04C-CD7C-8438EB8B15FD}"/>
                  </a:ext>
                </a:extLst>
              </p:cNvPr>
              <p:cNvSpPr txBox="1"/>
              <p:nvPr/>
            </p:nvSpPr>
            <p:spPr>
              <a:xfrm>
                <a:off x="9795398" y="726214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7B22FBF4-15A6-B04C-CD7C-8438EB8B1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398" y="726214"/>
                <a:ext cx="185298" cy="304122"/>
              </a:xfrm>
              <a:prstGeom prst="rect">
                <a:avLst/>
              </a:prstGeom>
              <a:blipFill>
                <a:blip r:embed="rId18"/>
                <a:stretch>
                  <a:fillRect l="-23333" r="-2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D0EDBA22-7DEC-A3A9-444D-2745423BBD50}"/>
                  </a:ext>
                </a:extLst>
              </p:cNvPr>
              <p:cNvSpPr txBox="1"/>
              <p:nvPr/>
            </p:nvSpPr>
            <p:spPr>
              <a:xfrm>
                <a:off x="9222227" y="743681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D0EDBA22-7DEC-A3A9-444D-2745423BB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227" y="743681"/>
                <a:ext cx="185298" cy="286682"/>
              </a:xfrm>
              <a:prstGeom prst="rect">
                <a:avLst/>
              </a:prstGeom>
              <a:blipFill>
                <a:blip r:embed="rId15"/>
                <a:stretch>
                  <a:fillRect l="-23333" t="-2128" r="-20000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C847CBB7-2DC7-B3BB-7FEA-7B368399E7DA}"/>
                  </a:ext>
                </a:extLst>
              </p:cNvPr>
              <p:cNvSpPr txBox="1"/>
              <p:nvPr/>
            </p:nvSpPr>
            <p:spPr>
              <a:xfrm>
                <a:off x="10006294" y="735944"/>
                <a:ext cx="185298" cy="289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C847CBB7-2DC7-B3BB-7FEA-7B368399E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94" y="735944"/>
                <a:ext cx="185298" cy="289951"/>
              </a:xfrm>
              <a:prstGeom prst="rect">
                <a:avLst/>
              </a:prstGeom>
              <a:blipFill>
                <a:blip r:embed="rId25"/>
                <a:stretch>
                  <a:fillRect l="-22581" r="-6452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ABE168FB-D3C7-810A-E98D-F02058854FF7}"/>
                  </a:ext>
                </a:extLst>
              </p:cNvPr>
              <p:cNvSpPr txBox="1"/>
              <p:nvPr/>
            </p:nvSpPr>
            <p:spPr>
              <a:xfrm>
                <a:off x="9459923" y="737450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ABE168FB-D3C7-810A-E98D-F02058854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923" y="737450"/>
                <a:ext cx="185298" cy="286682"/>
              </a:xfrm>
              <a:prstGeom prst="rect">
                <a:avLst/>
              </a:prstGeom>
              <a:blipFill>
                <a:blip r:embed="rId26"/>
                <a:stretch>
                  <a:fillRect l="-23333" t="-2128" r="-10000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A2812883-F091-9B4E-5E7C-5734E9D2AB86}"/>
                  </a:ext>
                </a:extLst>
              </p:cNvPr>
              <p:cNvSpPr/>
              <p:nvPr/>
            </p:nvSpPr>
            <p:spPr>
              <a:xfrm>
                <a:off x="10230466" y="508334"/>
                <a:ext cx="1362159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de-DE" sz="1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A2812883-F091-9B4E-5E7C-5734E9D2A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466" y="508334"/>
                <a:ext cx="1362159" cy="285570"/>
              </a:xfrm>
              <a:prstGeom prst="rect">
                <a:avLst/>
              </a:prstGeom>
              <a:blipFill>
                <a:blip r:embed="rId27"/>
                <a:stretch>
                  <a:fillRect t="-8511" b="-319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65BFFA4F-5DD2-7FC0-C2F1-935508A7E33B}"/>
              </a:ext>
            </a:extLst>
          </p:cNvPr>
          <p:cNvGrpSpPr/>
          <p:nvPr/>
        </p:nvGrpSpPr>
        <p:grpSpPr>
          <a:xfrm>
            <a:off x="7801794" y="1556059"/>
            <a:ext cx="2736804" cy="1386102"/>
            <a:chOff x="6812766" y="5050588"/>
            <a:chExt cx="2736804" cy="138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BDABD29F-A280-C2A4-DC9C-3B2F3BE1098F}"/>
                    </a:ext>
                  </a:extLst>
                </p:cNvPr>
                <p:cNvSpPr/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BDABD29F-A280-C2A4-DC9C-3B2F3BE109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6151120"/>
                  <a:ext cx="550913" cy="285570"/>
                </a:xfrm>
                <a:prstGeom prst="rect">
                  <a:avLst/>
                </a:prstGeom>
                <a:blipFill>
                  <a:blip r:embed="rId2"/>
                  <a:stretch>
                    <a:fillRect b="-63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DC000D8-947F-1B30-F596-F7303CA7FA82}"/>
                </a:ext>
              </a:extLst>
            </p:cNvPr>
            <p:cNvSpPr/>
            <p:nvPr/>
          </p:nvSpPr>
          <p:spPr>
            <a:xfrm>
              <a:off x="7939983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99DF750B-5204-9124-F60B-97C31E0DEDA2}"/>
                </a:ext>
              </a:extLst>
            </p:cNvPr>
            <p:cNvSpPr/>
            <p:nvPr/>
          </p:nvSpPr>
          <p:spPr>
            <a:xfrm>
              <a:off x="9446897" y="5704028"/>
              <a:ext cx="102673" cy="10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E56E4D98-5E6E-184C-40E8-470217A91438}"/>
                    </a:ext>
                  </a:extLst>
                </p:cNvPr>
                <p:cNvSpPr/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</m:e>
                      </m:d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:r>
                    <a:rPr lang="en-US" sz="1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i="1" noProof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i="1" noProof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de-DE" sz="14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E56E4D98-5E6E-184C-40E8-470217A91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766" y="5343363"/>
                  <a:ext cx="1362159" cy="285570"/>
                </a:xfrm>
                <a:prstGeom prst="rect">
                  <a:avLst/>
                </a:prstGeom>
                <a:blipFill>
                  <a:blip r:embed="rId28"/>
                  <a:stretch>
                    <a:fillRect t="-12766" b="-361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A3F0757C-A9F3-9A3B-533C-C9CF5A49D09C}"/>
                </a:ext>
              </a:extLst>
            </p:cNvPr>
            <p:cNvCxnSpPr>
              <a:cxnSpLocks/>
              <a:stCxn id="276" idx="2"/>
              <a:endCxn id="270" idx="7"/>
            </p:cNvCxnSpPr>
            <p:nvPr/>
          </p:nvCxnSpPr>
          <p:spPr>
            <a:xfrm flipH="1">
              <a:off x="8027620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59A10858-204E-D049-6B9A-8EE1F6A111A8}"/>
                </a:ext>
              </a:extLst>
            </p:cNvPr>
            <p:cNvCxnSpPr>
              <a:cxnSpLocks/>
              <a:stCxn id="276" idx="6"/>
              <a:endCxn id="271" idx="1"/>
            </p:cNvCxnSpPr>
            <p:nvPr/>
          </p:nvCxnSpPr>
          <p:spPr>
            <a:xfrm>
              <a:off x="8796113" y="5395301"/>
              <a:ext cx="665820" cy="3237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25C4041D-8A09-BE63-D5D4-226A1FFCEF31}"/>
                    </a:ext>
                  </a:extLst>
                </p:cNvPr>
                <p:cNvSpPr/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noProof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25C4041D-8A09-BE63-D5D4-226A1FFCEF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22" y="5050588"/>
                  <a:ext cx="550913" cy="285570"/>
                </a:xfrm>
                <a:prstGeom prst="rect">
                  <a:avLst/>
                </a:prstGeom>
                <a:blipFill>
                  <a:blip r:embed="rId4"/>
                  <a:stretch>
                    <a:fillRect b="-85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E1C40161-C3C2-F784-0F0E-82A83D1EB144}"/>
                </a:ext>
              </a:extLst>
            </p:cNvPr>
            <p:cNvSpPr/>
            <p:nvPr/>
          </p:nvSpPr>
          <p:spPr>
            <a:xfrm>
              <a:off x="8693440" y="5343964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FFFC7A4D-C764-311C-27E6-35AF57F75BAD}"/>
                </a:ext>
              </a:extLst>
            </p:cNvPr>
            <p:cNvSpPr/>
            <p:nvPr/>
          </p:nvSpPr>
          <p:spPr>
            <a:xfrm rot="10800000">
              <a:off x="8693440" y="6064742"/>
              <a:ext cx="102673" cy="102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157792EE-65AC-C95C-2456-29A7722B7083}"/>
                </a:ext>
              </a:extLst>
            </p:cNvPr>
            <p:cNvCxnSpPr>
              <a:cxnSpLocks/>
              <a:stCxn id="277" idx="2"/>
              <a:endCxn id="271" idx="3"/>
            </p:cNvCxnSpPr>
            <p:nvPr/>
          </p:nvCxnSpPr>
          <p:spPr>
            <a:xfrm flipV="1">
              <a:off x="8796113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4DEDA19B-5B9D-38D6-3518-C26D58D98DDB}"/>
                </a:ext>
              </a:extLst>
            </p:cNvPr>
            <p:cNvCxnSpPr>
              <a:cxnSpLocks/>
              <a:stCxn id="277" idx="6"/>
              <a:endCxn id="270" idx="5"/>
            </p:cNvCxnSpPr>
            <p:nvPr/>
          </p:nvCxnSpPr>
          <p:spPr>
            <a:xfrm flipH="1" flipV="1">
              <a:off x="8027620" y="5791665"/>
              <a:ext cx="665820" cy="32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0AD0471C-D479-CE82-4756-C9E039B2CD22}"/>
              </a:ext>
            </a:extLst>
          </p:cNvPr>
          <p:cNvCxnSpPr>
            <a:cxnSpLocks/>
          </p:cNvCxnSpPr>
          <p:nvPr/>
        </p:nvCxnSpPr>
        <p:spPr>
          <a:xfrm flipV="1">
            <a:off x="9771660" y="1949215"/>
            <a:ext cx="0" cy="648177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E4F789CE-19A4-9E89-67B5-1A5440C281E6}"/>
              </a:ext>
            </a:extLst>
          </p:cNvPr>
          <p:cNvCxnSpPr>
            <a:cxnSpLocks/>
          </p:cNvCxnSpPr>
          <p:nvPr/>
        </p:nvCxnSpPr>
        <p:spPr>
          <a:xfrm flipH="1">
            <a:off x="9702566" y="1936192"/>
            <a:ext cx="1" cy="618105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CDBDAA84-4E7F-3CE5-C56A-DF12CC41BBFE}"/>
                  </a:ext>
                </a:extLst>
              </p:cNvPr>
              <p:cNvSpPr txBox="1"/>
              <p:nvPr/>
            </p:nvSpPr>
            <p:spPr>
              <a:xfrm>
                <a:off x="9814506" y="2093183"/>
                <a:ext cx="185298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CDBDAA84-4E7F-3CE5-C56A-DF12CC41B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506" y="2093183"/>
                <a:ext cx="185298" cy="304122"/>
              </a:xfrm>
              <a:prstGeom prst="rect">
                <a:avLst/>
              </a:prstGeom>
              <a:blipFill>
                <a:blip r:embed="rId18"/>
                <a:stretch>
                  <a:fillRect l="-23333" r="-2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7481DACE-A673-A241-2F02-22B5C75DFC5F}"/>
                  </a:ext>
                </a:extLst>
              </p:cNvPr>
              <p:cNvSpPr txBox="1"/>
              <p:nvPr/>
            </p:nvSpPr>
            <p:spPr>
              <a:xfrm>
                <a:off x="9413723" y="2084640"/>
                <a:ext cx="185298" cy="28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de-DE" sz="900" b="0" i="1" noProof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900" i="1" noProof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900" b="0" i="1" noProof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900"/>
              </a:p>
            </p:txBody>
          </p:sp>
        </mc:Choice>
        <mc:Fallback xmlns="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7481DACE-A673-A241-2F02-22B5C75D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723" y="2084640"/>
                <a:ext cx="185298" cy="286682"/>
              </a:xfrm>
              <a:prstGeom prst="rect">
                <a:avLst/>
              </a:prstGeom>
              <a:blipFill>
                <a:blip r:embed="rId15"/>
                <a:stretch>
                  <a:fillRect l="-22581" t="-2128" r="-16129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FBEA02BF-1AFE-8EC7-6ACA-94EFE293B429}"/>
                  </a:ext>
                </a:extLst>
              </p:cNvPr>
              <p:cNvSpPr/>
              <p:nvPr/>
            </p:nvSpPr>
            <p:spPr>
              <a:xfrm>
                <a:off x="10249574" y="1875303"/>
                <a:ext cx="1362159" cy="285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400" b="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de-DE" sz="1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|z</a:t>
                </a:r>
                <a:r>
                  <a:rPr lang="de-DE" sz="1400" baseline="300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mc:Choice>
        <mc:Fallback xmlns=""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FBEA02BF-1AFE-8EC7-6ACA-94EFE293B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574" y="1875303"/>
                <a:ext cx="1362159" cy="285570"/>
              </a:xfrm>
              <a:prstGeom prst="rect">
                <a:avLst/>
              </a:prstGeom>
              <a:blipFill>
                <a:blip r:embed="rId29"/>
                <a:stretch>
                  <a:fillRect t="-8696" b="-28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AD73E-AB51-DE75-65FA-36A116D6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65857-8422-E29B-7838-A35B1397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813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C233A35-05D9-213F-8466-AF98FB483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825" y="1363285"/>
            <a:ext cx="12068175" cy="3867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CA22C0-0121-BD89-2C44-49575D47E420}"/>
              </a:ext>
            </a:extLst>
          </p:cNvPr>
          <p:cNvSpPr/>
          <p:nvPr/>
        </p:nvSpPr>
        <p:spPr>
          <a:xfrm rot="20185277">
            <a:off x="9521000" y="4647349"/>
            <a:ext cx="2201716" cy="16086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err="1">
                <a:solidFill>
                  <a:schemeClr val="tx1"/>
                </a:solidFill>
              </a:rPr>
              <a:t>old</a:t>
            </a:r>
            <a:r>
              <a:rPr lang="de-DE" sz="1400">
                <a:solidFill>
                  <a:schemeClr val="tx1"/>
                </a:solidFill>
              </a:rPr>
              <a:t>, </a:t>
            </a:r>
            <a:r>
              <a:rPr lang="de-DE" sz="1400" err="1">
                <a:solidFill>
                  <a:schemeClr val="tx1"/>
                </a:solidFill>
              </a:rPr>
              <a:t>currently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re-running</a:t>
            </a:r>
            <a:r>
              <a:rPr lang="de-DE" sz="1400">
                <a:solidFill>
                  <a:schemeClr val="tx1"/>
                </a:solidFill>
              </a:rPr>
              <a:t> a </a:t>
            </a:r>
            <a:r>
              <a:rPr lang="de-DE" sz="1400" err="1">
                <a:solidFill>
                  <a:schemeClr val="tx1"/>
                </a:solidFill>
              </a:rPr>
              <a:t>version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with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cross-rpice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elasticitiy</a:t>
            </a:r>
            <a:r>
              <a:rPr lang="de-DE" sz="1400">
                <a:solidFill>
                  <a:schemeClr val="tx1"/>
                </a:solidFill>
              </a:rPr>
              <a:t> and </a:t>
            </a:r>
            <a:r>
              <a:rPr lang="de-DE" sz="1400" err="1">
                <a:solidFill>
                  <a:schemeClr val="tx1"/>
                </a:solidFill>
              </a:rPr>
              <a:t>without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autocorrelation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of</a:t>
            </a:r>
            <a:r>
              <a:rPr lang="de-DE" sz="1400">
                <a:solidFill>
                  <a:schemeClr val="tx1"/>
                </a:solidFill>
              </a:rPr>
              <a:t> D1 </a:t>
            </a:r>
            <a:r>
              <a:rPr lang="de-DE" sz="1400" err="1">
                <a:solidFill>
                  <a:schemeClr val="tx1"/>
                </a:solidFill>
              </a:rPr>
              <a:t>to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be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the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most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similar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to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our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complex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model</a:t>
            </a:r>
            <a:r>
              <a:rPr lang="de-DE" sz="1400">
                <a:solidFill>
                  <a:schemeClr val="tx1"/>
                </a:solidFill>
              </a:rPr>
              <a:t>. </a:t>
            </a:r>
            <a:r>
              <a:rPr lang="de-DE" sz="1400" err="1">
                <a:solidFill>
                  <a:schemeClr val="tx1"/>
                </a:solidFill>
              </a:rPr>
              <a:t>should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be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ready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de-DE" sz="1400" err="1">
                <a:solidFill>
                  <a:schemeClr val="tx1"/>
                </a:solidFill>
              </a:rPr>
              <a:t>tomorrow</a:t>
            </a:r>
            <a:r>
              <a:rPr lang="de-DE" sz="1400">
                <a:solidFill>
                  <a:schemeClr val="tx1"/>
                </a:solidFill>
              </a:rPr>
              <a:t> 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64F86-0E6E-FC6F-AD6B-F5C5149E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79643-8050-F9CA-77AE-F6211014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12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0336AEB-9E77-1289-E104-6A90C334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/>
              <a:t>Including</a:t>
            </a:r>
            <a:r>
              <a:rPr lang="de-DE" noProof="0" dirty="0"/>
              <a:t> </a:t>
            </a:r>
            <a:r>
              <a:rPr lang="de-DE" noProof="0" dirty="0" err="1"/>
              <a:t>control</a:t>
            </a:r>
            <a:r>
              <a:rPr lang="de-DE" noProof="0" dirty="0"/>
              <a:t> </a:t>
            </a:r>
            <a:r>
              <a:rPr lang="de-DE" noProof="0" dirty="0" err="1"/>
              <a:t>sets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B6341-0F4B-9089-2ADD-457D566B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D3FE-FDA6-4062-B39E-E94F23C444F9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1" name="Connector: Curved 170">
            <a:extLst>
              <a:ext uri="{FF2B5EF4-FFF2-40B4-BE49-F238E27FC236}">
                <a16:creationId xmlns:a16="http://schemas.microsoft.com/office/drawing/2014/main" id="{B199D611-AB36-3774-DD67-EFE61D7162EE}"/>
              </a:ext>
            </a:extLst>
          </p:cNvPr>
          <p:cNvCxnSpPr>
            <a:cxnSpLocks/>
            <a:stCxn id="178" idx="6"/>
            <a:endCxn id="175" idx="6"/>
          </p:cNvCxnSpPr>
          <p:nvPr/>
        </p:nvCxnSpPr>
        <p:spPr>
          <a:xfrm flipV="1">
            <a:off x="9254858" y="3464654"/>
            <a:ext cx="4527" cy="1770502"/>
          </a:xfrm>
          <a:prstGeom prst="curvedConnector3">
            <a:avLst>
              <a:gd name="adj1" fmla="val 5812144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87B795C3-E635-DC91-969F-BD496F2D9CDA}"/>
              </a:ext>
            </a:extLst>
          </p:cNvPr>
          <p:cNvCxnSpPr>
            <a:cxnSpLocks/>
            <a:stCxn id="175" idx="4"/>
            <a:endCxn id="188" idx="0"/>
          </p:cNvCxnSpPr>
          <p:nvPr/>
        </p:nvCxnSpPr>
        <p:spPr>
          <a:xfrm flipH="1">
            <a:off x="8868342" y="3643934"/>
            <a:ext cx="4526" cy="71097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D272C67-AF86-3F83-1418-B99FAEFEDEDB}"/>
              </a:ext>
            </a:extLst>
          </p:cNvPr>
          <p:cNvGrpSpPr/>
          <p:nvPr/>
        </p:nvGrpSpPr>
        <p:grpSpPr>
          <a:xfrm>
            <a:off x="8481824" y="3259751"/>
            <a:ext cx="777561" cy="384183"/>
            <a:chOff x="6659135" y="2091749"/>
            <a:chExt cx="687420" cy="339645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9BB3247-B6E9-AB86-E08D-29C6DD3AEFF7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9978491-3276-5F96-A439-7B1911ED6615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41BE03D-D098-06CE-30E9-E6F949AF6865}"/>
              </a:ext>
            </a:extLst>
          </p:cNvPr>
          <p:cNvGrpSpPr/>
          <p:nvPr/>
        </p:nvGrpSpPr>
        <p:grpSpPr>
          <a:xfrm>
            <a:off x="8412374" y="5033441"/>
            <a:ext cx="911933" cy="380994"/>
            <a:chOff x="6601739" y="3647627"/>
            <a:chExt cx="806214" cy="336826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6EAB9082-29A8-6E4A-F398-592DEEB0D254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B84F474-4B0A-3D4D-7F15-1AF512C9A002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92A63BB6-08B5-5474-2693-082BEE49DF6B}"/>
              </a:ext>
            </a:extLst>
          </p:cNvPr>
          <p:cNvCxnSpPr>
            <a:cxnSpLocks/>
            <a:endCxn id="175" idx="0"/>
          </p:cNvCxnSpPr>
          <p:nvPr/>
        </p:nvCxnSpPr>
        <p:spPr>
          <a:xfrm>
            <a:off x="8863814" y="1761071"/>
            <a:ext cx="9054" cy="152430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B30B333-8C32-BBD3-F7FB-F1451C415967}"/>
              </a:ext>
            </a:extLst>
          </p:cNvPr>
          <p:cNvGrpSpPr/>
          <p:nvPr/>
        </p:nvGrpSpPr>
        <p:grpSpPr>
          <a:xfrm>
            <a:off x="8407848" y="1336902"/>
            <a:ext cx="911933" cy="396774"/>
            <a:chOff x="6593735" y="391812"/>
            <a:chExt cx="806214" cy="350777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71BF56A-2FA9-1D6F-C13B-A232DCD33127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B4AE63A2-E6EC-642F-3DDA-E7F7EACAA3D9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9D4E16C-AD18-CAAE-9AB1-AA650420C37B}"/>
              </a:ext>
            </a:extLst>
          </p:cNvPr>
          <p:cNvCxnSpPr>
            <a:cxnSpLocks/>
            <a:stCxn id="185" idx="0"/>
            <a:endCxn id="178" idx="4"/>
          </p:cNvCxnSpPr>
          <p:nvPr/>
        </p:nvCxnSpPr>
        <p:spPr>
          <a:xfrm flipH="1" flipV="1">
            <a:off x="8868341" y="5414435"/>
            <a:ext cx="1" cy="271831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8EC543F-DDE5-4111-C0C0-0D8A1BC1838D}"/>
              </a:ext>
            </a:extLst>
          </p:cNvPr>
          <p:cNvGrpSpPr/>
          <p:nvPr/>
        </p:nvGrpSpPr>
        <p:grpSpPr>
          <a:xfrm>
            <a:off x="8412374" y="5686266"/>
            <a:ext cx="911933" cy="447924"/>
            <a:chOff x="4418041" y="4432373"/>
            <a:chExt cx="806214" cy="451654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ED711B1-FD63-A361-FA54-2D27A630AC10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485C83FF-8C88-17C1-2126-F8F2224A48D5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</a:t>
              </a:r>
              <a:r>
                <a:rPr lang="de-DE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061DE34-F8E7-7E6D-C893-055D822AFDEB}"/>
              </a:ext>
            </a:extLst>
          </p:cNvPr>
          <p:cNvGrpSpPr/>
          <p:nvPr/>
        </p:nvGrpSpPr>
        <p:grpSpPr>
          <a:xfrm>
            <a:off x="8412374" y="4354908"/>
            <a:ext cx="911933" cy="447924"/>
            <a:chOff x="4418041" y="4432373"/>
            <a:chExt cx="806214" cy="451654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E4209B4-E968-2E6B-9960-68B581DFDD84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3B193464-707B-2F57-F63F-F555EE9758B6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</a:t>
              </a:r>
              <a:r>
                <a:rPr lang="de-DE" baseline="-2500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FD9451CF-E0D1-DA35-39C7-9F70E4ED29FC}"/>
              </a:ext>
            </a:extLst>
          </p:cNvPr>
          <p:cNvCxnSpPr>
            <a:cxnSpLocks/>
            <a:stCxn id="188" idx="2"/>
            <a:endCxn id="178" idx="0"/>
          </p:cNvCxnSpPr>
          <p:nvPr/>
        </p:nvCxnSpPr>
        <p:spPr>
          <a:xfrm flipH="1">
            <a:off x="8868341" y="4802832"/>
            <a:ext cx="1" cy="253044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6DA23FFC-C955-6F5C-9182-109B726A1BDB}"/>
              </a:ext>
            </a:extLst>
          </p:cNvPr>
          <p:cNvCxnSpPr>
            <a:cxnSpLocks/>
            <a:stCxn id="231" idx="4"/>
            <a:endCxn id="222" idx="0"/>
          </p:cNvCxnSpPr>
          <p:nvPr/>
        </p:nvCxnSpPr>
        <p:spPr>
          <a:xfrm flipH="1">
            <a:off x="6234821" y="3643934"/>
            <a:ext cx="4526" cy="71097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49FF2B0-00E2-8163-367D-E0C7AF0A8591}"/>
              </a:ext>
            </a:extLst>
          </p:cNvPr>
          <p:cNvGrpSpPr/>
          <p:nvPr/>
        </p:nvGrpSpPr>
        <p:grpSpPr>
          <a:xfrm>
            <a:off x="5848303" y="3259751"/>
            <a:ext cx="777561" cy="384183"/>
            <a:chOff x="6659135" y="2091749"/>
            <a:chExt cx="687420" cy="339645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88ED3C9-739B-6227-9DC0-DA4595633C93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t-1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28B15E41-A4FD-0E69-5FE4-9559EC98EC32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78AD820-4F2C-35E7-3FA1-31F5A24B8FDC}"/>
              </a:ext>
            </a:extLst>
          </p:cNvPr>
          <p:cNvGrpSpPr/>
          <p:nvPr/>
        </p:nvGrpSpPr>
        <p:grpSpPr>
          <a:xfrm>
            <a:off x="5778854" y="5033441"/>
            <a:ext cx="911933" cy="380994"/>
            <a:chOff x="6601739" y="3647627"/>
            <a:chExt cx="806214" cy="336826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49F1A12-0478-285B-3DF3-7B3903755B93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9CAAB664-540A-FB11-FAF3-5621AC82C50B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F17BF533-0EF6-B4D1-573C-E39B15ACEE01}"/>
              </a:ext>
            </a:extLst>
          </p:cNvPr>
          <p:cNvCxnSpPr>
            <a:cxnSpLocks/>
            <a:endCxn id="231" idx="0"/>
          </p:cNvCxnSpPr>
          <p:nvPr/>
        </p:nvCxnSpPr>
        <p:spPr>
          <a:xfrm>
            <a:off x="6230293" y="1761071"/>
            <a:ext cx="9054" cy="152430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F58B965-6394-6FDA-0E1B-F1AA49CF6889}"/>
              </a:ext>
            </a:extLst>
          </p:cNvPr>
          <p:cNvGrpSpPr/>
          <p:nvPr/>
        </p:nvGrpSpPr>
        <p:grpSpPr>
          <a:xfrm>
            <a:off x="5774327" y="1336902"/>
            <a:ext cx="911933" cy="396774"/>
            <a:chOff x="6593735" y="391812"/>
            <a:chExt cx="806214" cy="350777"/>
          </a:xfrm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CE8EE6FC-A7FA-DDF4-A49F-44E92B3B397E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1E10B9CA-91F2-653A-9170-49B42B3AD80B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1FCE8A61-B26E-7927-3DD8-FE801D677DB5}"/>
              </a:ext>
            </a:extLst>
          </p:cNvPr>
          <p:cNvCxnSpPr>
            <a:cxnSpLocks/>
            <a:stCxn id="224" idx="0"/>
            <a:endCxn id="229" idx="4"/>
          </p:cNvCxnSpPr>
          <p:nvPr/>
        </p:nvCxnSpPr>
        <p:spPr>
          <a:xfrm flipH="1" flipV="1">
            <a:off x="6234820" y="5414435"/>
            <a:ext cx="1" cy="271831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41B8A5E-582C-C0F4-1B9C-FB3888189AB1}"/>
              </a:ext>
            </a:extLst>
          </p:cNvPr>
          <p:cNvGrpSpPr/>
          <p:nvPr/>
        </p:nvGrpSpPr>
        <p:grpSpPr>
          <a:xfrm>
            <a:off x="5778854" y="5686266"/>
            <a:ext cx="911933" cy="447924"/>
            <a:chOff x="4418041" y="4432373"/>
            <a:chExt cx="806214" cy="451654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C8CEC007-028F-F36E-2332-2DF8023173DC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2C0CAAD-A26D-9009-313F-9BABBAD0BD30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4CB83F8-5955-0E6C-FE84-48E2D3C9CD05}"/>
              </a:ext>
            </a:extLst>
          </p:cNvPr>
          <p:cNvGrpSpPr/>
          <p:nvPr/>
        </p:nvGrpSpPr>
        <p:grpSpPr>
          <a:xfrm>
            <a:off x="5778854" y="4354908"/>
            <a:ext cx="911933" cy="447924"/>
            <a:chOff x="4418041" y="4432373"/>
            <a:chExt cx="806214" cy="451654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E70D6B97-C508-36EA-7CB0-765A7BA6DEDD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1B510B1-7D6F-3F12-C3CA-BCB10CC794CD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t-1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38FD3149-CB82-7A09-2564-EC12C01FF161}"/>
              </a:ext>
            </a:extLst>
          </p:cNvPr>
          <p:cNvCxnSpPr>
            <a:cxnSpLocks/>
            <a:stCxn id="222" idx="2"/>
            <a:endCxn id="229" idx="0"/>
          </p:cNvCxnSpPr>
          <p:nvPr/>
        </p:nvCxnSpPr>
        <p:spPr>
          <a:xfrm flipH="1">
            <a:off x="6234820" y="4802832"/>
            <a:ext cx="1" cy="253044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75C1FB10-0895-CC9B-0CC2-4D0FAB32C2B6}"/>
              </a:ext>
            </a:extLst>
          </p:cNvPr>
          <p:cNvCxnSpPr>
            <a:cxnSpLocks/>
            <a:stCxn id="252" idx="4"/>
            <a:endCxn id="243" idx="0"/>
          </p:cNvCxnSpPr>
          <p:nvPr/>
        </p:nvCxnSpPr>
        <p:spPr>
          <a:xfrm flipH="1">
            <a:off x="3601301" y="3643934"/>
            <a:ext cx="4526" cy="71097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D79EB6F-9213-ACAA-6693-A1E05414ACA1}"/>
              </a:ext>
            </a:extLst>
          </p:cNvPr>
          <p:cNvGrpSpPr/>
          <p:nvPr/>
        </p:nvGrpSpPr>
        <p:grpSpPr>
          <a:xfrm>
            <a:off x="3214783" y="3259751"/>
            <a:ext cx="777561" cy="384183"/>
            <a:chOff x="6659135" y="2091749"/>
            <a:chExt cx="687420" cy="339645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2407C8A-2DAA-18D8-F012-D5B86B6C1D8C}"/>
                </a:ext>
              </a:extLst>
            </p:cNvPr>
            <p:cNvSpPr/>
            <p:nvPr/>
          </p:nvSpPr>
          <p:spPr>
            <a:xfrm>
              <a:off x="6659135" y="2091749"/>
              <a:ext cx="683418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t-2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253BA889-CFB6-D1D6-D1BB-861B5D74A879}"/>
                </a:ext>
              </a:extLst>
            </p:cNvPr>
            <p:cNvSpPr/>
            <p:nvPr/>
          </p:nvSpPr>
          <p:spPr>
            <a:xfrm>
              <a:off x="6663137" y="2114402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7143D26-48B2-A6CA-CC4B-E3B9D024019B}"/>
              </a:ext>
            </a:extLst>
          </p:cNvPr>
          <p:cNvGrpSpPr/>
          <p:nvPr/>
        </p:nvGrpSpPr>
        <p:grpSpPr>
          <a:xfrm>
            <a:off x="3145334" y="5033441"/>
            <a:ext cx="911933" cy="380994"/>
            <a:chOff x="6601739" y="3647627"/>
            <a:chExt cx="806214" cy="336826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272A48E9-2EA0-5E0D-AFB9-C19D7690E4F9}"/>
                </a:ext>
              </a:extLst>
            </p:cNvPr>
            <p:cNvSpPr/>
            <p:nvPr/>
          </p:nvSpPr>
          <p:spPr>
            <a:xfrm>
              <a:off x="6601739" y="3647627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3E0C5E2D-3873-389D-AB34-C57BBF00861E}"/>
                </a:ext>
              </a:extLst>
            </p:cNvPr>
            <p:cNvSpPr/>
            <p:nvPr/>
          </p:nvSpPr>
          <p:spPr>
            <a:xfrm>
              <a:off x="6663137" y="3667461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9382A0C5-FAD7-4096-B095-E569A1BBF859}"/>
              </a:ext>
            </a:extLst>
          </p:cNvPr>
          <p:cNvCxnSpPr>
            <a:cxnSpLocks/>
            <a:endCxn id="252" idx="0"/>
          </p:cNvCxnSpPr>
          <p:nvPr/>
        </p:nvCxnSpPr>
        <p:spPr>
          <a:xfrm>
            <a:off x="3596773" y="1761071"/>
            <a:ext cx="9054" cy="152430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71599202-F87C-5EB1-AAA1-531AAA8B56D4}"/>
              </a:ext>
            </a:extLst>
          </p:cNvPr>
          <p:cNvGrpSpPr/>
          <p:nvPr/>
        </p:nvGrpSpPr>
        <p:grpSpPr>
          <a:xfrm>
            <a:off x="3140807" y="1336902"/>
            <a:ext cx="911933" cy="396774"/>
            <a:chOff x="6593735" y="391812"/>
            <a:chExt cx="806214" cy="350777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5EEB6A01-F273-8537-E0F1-05F30886E4B3}"/>
                </a:ext>
              </a:extLst>
            </p:cNvPr>
            <p:cNvSpPr/>
            <p:nvPr/>
          </p:nvSpPr>
          <p:spPr>
            <a:xfrm>
              <a:off x="6593735" y="391812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2A6EF941-B12B-E85D-8981-06D3E358454B}"/>
                </a:ext>
              </a:extLst>
            </p:cNvPr>
            <p:cNvSpPr/>
            <p:nvPr/>
          </p:nvSpPr>
          <p:spPr>
            <a:xfrm>
              <a:off x="6659135" y="425597"/>
              <a:ext cx="683418" cy="3169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7E140431-958D-0221-9A8B-288A4DC465CC}"/>
              </a:ext>
            </a:extLst>
          </p:cNvPr>
          <p:cNvCxnSpPr>
            <a:cxnSpLocks/>
            <a:stCxn id="245" idx="0"/>
            <a:endCxn id="250" idx="4"/>
          </p:cNvCxnSpPr>
          <p:nvPr/>
        </p:nvCxnSpPr>
        <p:spPr>
          <a:xfrm flipH="1" flipV="1">
            <a:off x="3601300" y="5414435"/>
            <a:ext cx="1" cy="271831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3C27F7A2-6B5B-2F70-87B8-57BE9BFC267C}"/>
              </a:ext>
            </a:extLst>
          </p:cNvPr>
          <p:cNvGrpSpPr/>
          <p:nvPr/>
        </p:nvGrpSpPr>
        <p:grpSpPr>
          <a:xfrm>
            <a:off x="3145334" y="5686266"/>
            <a:ext cx="911933" cy="447924"/>
            <a:chOff x="4418041" y="4432373"/>
            <a:chExt cx="806214" cy="451654"/>
          </a:xfrm>
        </p:grpSpPr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D4C4C7F1-8763-04A9-7C2D-F511ACD477E1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83D8A632-3330-F2F1-D188-E3753843F77D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DH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1C5BD002-8659-3931-A82B-80E93879E1F1}"/>
              </a:ext>
            </a:extLst>
          </p:cNvPr>
          <p:cNvGrpSpPr/>
          <p:nvPr/>
        </p:nvGrpSpPr>
        <p:grpSpPr>
          <a:xfrm>
            <a:off x="3145334" y="4354908"/>
            <a:ext cx="911933" cy="447924"/>
            <a:chOff x="4418041" y="4432373"/>
            <a:chExt cx="806214" cy="451654"/>
          </a:xfrm>
        </p:grpSpPr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6D775BC1-59F6-8902-F1BE-77B24B95153F}"/>
                </a:ext>
              </a:extLst>
            </p:cNvPr>
            <p:cNvSpPr/>
            <p:nvPr/>
          </p:nvSpPr>
          <p:spPr>
            <a:xfrm>
              <a:off x="4577101" y="4432373"/>
              <a:ext cx="488095" cy="4516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8E581921-E897-1414-E685-086D6850D001}"/>
                </a:ext>
              </a:extLst>
            </p:cNvPr>
            <p:cNvSpPr/>
            <p:nvPr/>
          </p:nvSpPr>
          <p:spPr>
            <a:xfrm>
              <a:off x="4418041" y="4499704"/>
              <a:ext cx="806214" cy="316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</a:t>
              </a:r>
              <a:r>
                <a:rPr lang="de-DE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t-2</a:t>
              </a:r>
              <a:endParaRPr lang="en-US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687D1198-38C6-3C83-1B2B-082358C28AF8}"/>
              </a:ext>
            </a:extLst>
          </p:cNvPr>
          <p:cNvCxnSpPr>
            <a:cxnSpLocks/>
            <a:stCxn id="243" idx="2"/>
            <a:endCxn id="250" idx="0"/>
          </p:cNvCxnSpPr>
          <p:nvPr/>
        </p:nvCxnSpPr>
        <p:spPr>
          <a:xfrm flipH="1">
            <a:off x="3601300" y="4802832"/>
            <a:ext cx="1" cy="253044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52AB20C4-E180-94FB-6F53-E21C237B9C47}"/>
              </a:ext>
            </a:extLst>
          </p:cNvPr>
          <p:cNvCxnSpPr>
            <a:cxnSpLocks/>
            <a:stCxn id="227" idx="6"/>
            <a:endCxn id="182" idx="2"/>
          </p:cNvCxnSpPr>
          <p:nvPr/>
        </p:nvCxnSpPr>
        <p:spPr>
          <a:xfrm>
            <a:off x="6621337" y="1554397"/>
            <a:ext cx="186048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DD4DBD01-EAE8-93F5-AEA2-3261B13F5C9E}"/>
              </a:ext>
            </a:extLst>
          </p:cNvPr>
          <p:cNvCxnSpPr>
            <a:cxnSpLocks/>
            <a:stCxn id="248" idx="6"/>
            <a:endCxn id="227" idx="2"/>
          </p:cNvCxnSpPr>
          <p:nvPr/>
        </p:nvCxnSpPr>
        <p:spPr>
          <a:xfrm>
            <a:off x="3987817" y="1554397"/>
            <a:ext cx="186048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F846DE35-670A-F5B4-3496-22B2C5E485AA}"/>
              </a:ext>
            </a:extLst>
          </p:cNvPr>
          <p:cNvCxnSpPr>
            <a:cxnSpLocks/>
          </p:cNvCxnSpPr>
          <p:nvPr/>
        </p:nvCxnSpPr>
        <p:spPr>
          <a:xfrm>
            <a:off x="6621337" y="3451519"/>
            <a:ext cx="186048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72CB12E3-204A-C8EB-6521-6FB7409CB1BD}"/>
              </a:ext>
            </a:extLst>
          </p:cNvPr>
          <p:cNvCxnSpPr>
            <a:cxnSpLocks/>
          </p:cNvCxnSpPr>
          <p:nvPr/>
        </p:nvCxnSpPr>
        <p:spPr>
          <a:xfrm>
            <a:off x="3987817" y="3451519"/>
            <a:ext cx="186048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729270CD-F95C-D306-48FD-7EF937EDC669}"/>
              </a:ext>
            </a:extLst>
          </p:cNvPr>
          <p:cNvCxnSpPr>
            <a:cxnSpLocks/>
            <a:stCxn id="222" idx="3"/>
            <a:endCxn id="188" idx="1"/>
          </p:cNvCxnSpPr>
          <p:nvPr/>
        </p:nvCxnSpPr>
        <p:spPr>
          <a:xfrm>
            <a:off x="6510870" y="4578871"/>
            <a:ext cx="2081422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ED9D9DC9-F70B-B0F7-0CC2-4DC765234704}"/>
              </a:ext>
            </a:extLst>
          </p:cNvPr>
          <p:cNvCxnSpPr>
            <a:cxnSpLocks/>
            <a:stCxn id="243" idx="3"/>
            <a:endCxn id="222" idx="1"/>
          </p:cNvCxnSpPr>
          <p:nvPr/>
        </p:nvCxnSpPr>
        <p:spPr>
          <a:xfrm>
            <a:off x="3877350" y="4578871"/>
            <a:ext cx="208142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6E732BEB-9FA5-6587-B845-C6C9C4A4F672}"/>
              </a:ext>
            </a:extLst>
          </p:cNvPr>
          <p:cNvCxnSpPr>
            <a:cxnSpLocks/>
          </p:cNvCxnSpPr>
          <p:nvPr/>
        </p:nvCxnSpPr>
        <p:spPr>
          <a:xfrm>
            <a:off x="6510870" y="5910229"/>
            <a:ext cx="2081422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80508BA1-D5F1-955A-CF6E-D0CE0404948E}"/>
              </a:ext>
            </a:extLst>
          </p:cNvPr>
          <p:cNvCxnSpPr>
            <a:cxnSpLocks/>
          </p:cNvCxnSpPr>
          <p:nvPr/>
        </p:nvCxnSpPr>
        <p:spPr>
          <a:xfrm>
            <a:off x="3877350" y="5910229"/>
            <a:ext cx="208142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9DB1ADE5-7947-FFBE-6728-3930141DB80B}"/>
              </a:ext>
            </a:extLst>
          </p:cNvPr>
          <p:cNvCxnSpPr>
            <a:cxnSpLocks/>
            <a:stCxn id="229" idx="6"/>
            <a:endCxn id="175" idx="3"/>
          </p:cNvCxnSpPr>
          <p:nvPr/>
        </p:nvCxnSpPr>
        <p:spPr>
          <a:xfrm flipV="1">
            <a:off x="6621337" y="3591424"/>
            <a:ext cx="1978221" cy="16437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F55CC1F6-FD12-BBA7-B44D-FECFDD3C2316}"/>
              </a:ext>
            </a:extLst>
          </p:cNvPr>
          <p:cNvCxnSpPr>
            <a:cxnSpLocks/>
            <a:stCxn id="250" idx="6"/>
            <a:endCxn id="231" idx="3"/>
          </p:cNvCxnSpPr>
          <p:nvPr/>
        </p:nvCxnSpPr>
        <p:spPr>
          <a:xfrm flipV="1">
            <a:off x="3987817" y="3591424"/>
            <a:ext cx="1978220" cy="16437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or: Curved 211">
            <a:extLst>
              <a:ext uri="{FF2B5EF4-FFF2-40B4-BE49-F238E27FC236}">
                <a16:creationId xmlns:a16="http://schemas.microsoft.com/office/drawing/2014/main" id="{0D908204-AFA9-AB4B-3B78-053325249620}"/>
              </a:ext>
            </a:extLst>
          </p:cNvPr>
          <p:cNvCxnSpPr>
            <a:cxnSpLocks/>
            <a:stCxn id="229" idx="6"/>
            <a:endCxn id="231" idx="6"/>
          </p:cNvCxnSpPr>
          <p:nvPr/>
        </p:nvCxnSpPr>
        <p:spPr>
          <a:xfrm flipV="1">
            <a:off x="6621337" y="3464654"/>
            <a:ext cx="4527" cy="1770502"/>
          </a:xfrm>
          <a:prstGeom prst="curvedConnector3">
            <a:avLst>
              <a:gd name="adj1" fmla="val 5812144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or: Curved 232">
            <a:extLst>
              <a:ext uri="{FF2B5EF4-FFF2-40B4-BE49-F238E27FC236}">
                <a16:creationId xmlns:a16="http://schemas.microsoft.com/office/drawing/2014/main" id="{ECEB4C15-19C0-5FEC-AF52-CE046512D52A}"/>
              </a:ext>
            </a:extLst>
          </p:cNvPr>
          <p:cNvCxnSpPr>
            <a:cxnSpLocks/>
            <a:stCxn id="250" idx="6"/>
            <a:endCxn id="252" idx="6"/>
          </p:cNvCxnSpPr>
          <p:nvPr/>
        </p:nvCxnSpPr>
        <p:spPr>
          <a:xfrm flipV="1">
            <a:off x="3987817" y="3464654"/>
            <a:ext cx="4527" cy="1770502"/>
          </a:xfrm>
          <a:prstGeom prst="curvedConnector3">
            <a:avLst>
              <a:gd name="adj1" fmla="val 5812144"/>
            </a:avLst>
          </a:prstGeom>
          <a:ln w="95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815976-D2EC-8005-0B28-2E08137C4C81}"/>
              </a:ext>
            </a:extLst>
          </p:cNvPr>
          <p:cNvGrpSpPr/>
          <p:nvPr/>
        </p:nvGrpSpPr>
        <p:grpSpPr>
          <a:xfrm>
            <a:off x="6808996" y="1761082"/>
            <a:ext cx="1622122" cy="4082370"/>
            <a:chOff x="6943002" y="1734479"/>
            <a:chExt cx="1493515" cy="373879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660A5CC-14EB-1743-3F15-AE809C8B2772}"/>
                </a:ext>
              </a:extLst>
            </p:cNvPr>
            <p:cNvCxnSpPr>
              <a:cxnSpLocks/>
              <a:stCxn id="14" idx="7"/>
            </p:cNvCxnSpPr>
            <p:nvPr/>
          </p:nvCxnSpPr>
          <p:spPr>
            <a:xfrm flipV="1">
              <a:off x="7605347" y="3423284"/>
              <a:ext cx="831170" cy="365720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0FD0DA-3009-C2F8-0999-77A2423C60D2}"/>
                </a:ext>
              </a:extLst>
            </p:cNvPr>
            <p:cNvGrpSpPr/>
            <p:nvPr/>
          </p:nvGrpSpPr>
          <p:grpSpPr>
            <a:xfrm>
              <a:off x="7166907" y="3735084"/>
              <a:ext cx="513153" cy="265134"/>
              <a:chOff x="6659139" y="2091747"/>
              <a:chExt cx="687416" cy="33964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CFAB93-3480-E812-38EB-B1B592BD00DE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6C5E1B1-B8AB-282D-651E-784D4A365B0A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4F775A9-2B80-2660-65A8-9C9A31666E52}"/>
                </a:ext>
              </a:extLst>
            </p:cNvPr>
            <p:cNvCxnSpPr>
              <a:cxnSpLocks/>
              <a:stCxn id="14" idx="5"/>
            </p:cNvCxnSpPr>
            <p:nvPr/>
          </p:nvCxnSpPr>
          <p:spPr>
            <a:xfrm>
              <a:off x="7605347" y="3963977"/>
              <a:ext cx="831170" cy="331329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0A428F-D438-3689-45FB-0CC0BD9492B2}"/>
                </a:ext>
              </a:extLst>
            </p:cNvPr>
            <p:cNvGrpSpPr/>
            <p:nvPr/>
          </p:nvGrpSpPr>
          <p:grpSpPr>
            <a:xfrm>
              <a:off x="7385987" y="1997803"/>
              <a:ext cx="513153" cy="265134"/>
              <a:chOff x="6659139" y="2091747"/>
              <a:chExt cx="687416" cy="33964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D4BE9D8-668B-A546-7D84-D8892D3BD8C6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400" baseline="-25000" err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3E5C59A-54E6-4AF5-9E58-0280930F7134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5373E4C-0265-F9B8-CDE0-D5214A04DFC6}"/>
                </a:ext>
              </a:extLst>
            </p:cNvPr>
            <p:cNvCxnSpPr>
              <a:cxnSpLocks/>
              <a:stCxn id="22" idx="7"/>
            </p:cNvCxnSpPr>
            <p:nvPr/>
          </p:nvCxnSpPr>
          <p:spPr>
            <a:xfrm flipV="1">
              <a:off x="7824427" y="1734479"/>
              <a:ext cx="608088" cy="317244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007C020-E9F8-6115-2E9B-3AF5BCC67BC8}"/>
                </a:ext>
              </a:extLst>
            </p:cNvPr>
            <p:cNvGrpSpPr/>
            <p:nvPr/>
          </p:nvGrpSpPr>
          <p:grpSpPr>
            <a:xfrm>
              <a:off x="6943002" y="2341580"/>
              <a:ext cx="513153" cy="265134"/>
              <a:chOff x="6659139" y="2091747"/>
              <a:chExt cx="687416" cy="33964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6D970F3-CD39-F48D-591B-3160B94CC7AA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E8D4146-85A4-1EF7-ED2D-347B43226E4A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B1EDF2E-1830-C4BE-6BB7-F6DAE38B5F27}"/>
                </a:ext>
              </a:extLst>
            </p:cNvPr>
            <p:cNvCxnSpPr>
              <a:cxnSpLocks/>
              <a:stCxn id="22" idx="4"/>
            </p:cNvCxnSpPr>
            <p:nvPr/>
          </p:nvCxnSpPr>
          <p:spPr>
            <a:xfrm>
              <a:off x="7644056" y="2262934"/>
              <a:ext cx="792461" cy="1830901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33ED37-E797-A34E-610A-FB7304421E9A}"/>
                </a:ext>
              </a:extLst>
            </p:cNvPr>
            <p:cNvCxnSpPr>
              <a:cxnSpLocks/>
              <a:stCxn id="22" idx="4"/>
            </p:cNvCxnSpPr>
            <p:nvPr/>
          </p:nvCxnSpPr>
          <p:spPr>
            <a:xfrm>
              <a:off x="7644056" y="2262934"/>
              <a:ext cx="788459" cy="3012341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9D61141-36A7-C674-CB6C-D8FDD9B6DF70}"/>
                </a:ext>
              </a:extLst>
            </p:cNvPr>
            <p:cNvCxnSpPr>
              <a:cxnSpLocks/>
              <a:stCxn id="22" idx="4"/>
            </p:cNvCxnSpPr>
            <p:nvPr/>
          </p:nvCxnSpPr>
          <p:spPr>
            <a:xfrm>
              <a:off x="7644056" y="2262934"/>
              <a:ext cx="792461" cy="936202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A05A5D8-6FA4-EA65-9E6B-0E32C93B4569}"/>
                </a:ext>
              </a:extLst>
            </p:cNvPr>
            <p:cNvCxnSpPr>
              <a:cxnSpLocks/>
              <a:stCxn id="26" idx="0"/>
              <a:endCxn id="22" idx="3"/>
            </p:cNvCxnSpPr>
            <p:nvPr/>
          </p:nvCxnSpPr>
          <p:spPr>
            <a:xfrm flipV="1">
              <a:off x="7201071" y="2226696"/>
              <a:ext cx="262613" cy="132566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1E83060-33A5-A632-C87F-254716E2848A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>
              <a:off x="7201071" y="2606711"/>
              <a:ext cx="1206399" cy="1504807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7BEED73-178E-9838-E8A0-D4A9B1C31509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>
              <a:off x="7201071" y="2606711"/>
              <a:ext cx="1229022" cy="2866563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F2DAEB-EB1E-A3BD-7815-310D2A9613EC}"/>
              </a:ext>
            </a:extLst>
          </p:cNvPr>
          <p:cNvGrpSpPr/>
          <p:nvPr/>
        </p:nvGrpSpPr>
        <p:grpSpPr>
          <a:xfrm>
            <a:off x="1607035" y="1761082"/>
            <a:ext cx="1622122" cy="4082370"/>
            <a:chOff x="6943002" y="1734479"/>
            <a:chExt cx="1493515" cy="3738795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056AC45-9523-3A57-F28B-8C23AE2DF1C9}"/>
                </a:ext>
              </a:extLst>
            </p:cNvPr>
            <p:cNvCxnSpPr>
              <a:cxnSpLocks/>
              <a:stCxn id="56" idx="7"/>
            </p:cNvCxnSpPr>
            <p:nvPr/>
          </p:nvCxnSpPr>
          <p:spPr>
            <a:xfrm flipV="1">
              <a:off x="7605347" y="3423284"/>
              <a:ext cx="831170" cy="365720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3A68BFE-D5D4-9FEB-F5ED-144B1A06188C}"/>
                </a:ext>
              </a:extLst>
            </p:cNvPr>
            <p:cNvGrpSpPr/>
            <p:nvPr/>
          </p:nvGrpSpPr>
          <p:grpSpPr>
            <a:xfrm>
              <a:off x="7166907" y="3735084"/>
              <a:ext cx="513153" cy="265134"/>
              <a:chOff x="6659139" y="2091747"/>
              <a:chExt cx="687416" cy="3396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921CA8B-364A-6926-F961-21041C1996B3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t-1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4507612-EEB6-8EF5-9C2B-C692BD8F4F17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D32B37A-F014-F557-F891-2BD7EE8EA91E}"/>
                </a:ext>
              </a:extLst>
            </p:cNvPr>
            <p:cNvCxnSpPr>
              <a:cxnSpLocks/>
              <a:stCxn id="56" idx="5"/>
            </p:cNvCxnSpPr>
            <p:nvPr/>
          </p:nvCxnSpPr>
          <p:spPr>
            <a:xfrm>
              <a:off x="7605347" y="3963977"/>
              <a:ext cx="831170" cy="331329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F9CE1D2-5830-3C90-4045-554A6563B162}"/>
                </a:ext>
              </a:extLst>
            </p:cNvPr>
            <p:cNvGrpSpPr/>
            <p:nvPr/>
          </p:nvGrpSpPr>
          <p:grpSpPr>
            <a:xfrm>
              <a:off x="7385987" y="1997803"/>
              <a:ext cx="513153" cy="265134"/>
              <a:chOff x="6659139" y="2091747"/>
              <a:chExt cx="687416" cy="33964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18F63C6-610C-0094-9E19-EA8395374BFD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t-1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1D4E5B9-DFE3-B84A-0CC3-438207086218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0FF774A-038E-7D16-3F0B-C09EBF7F31BF}"/>
                </a:ext>
              </a:extLst>
            </p:cNvPr>
            <p:cNvCxnSpPr>
              <a:cxnSpLocks/>
              <a:stCxn id="54" idx="7"/>
            </p:cNvCxnSpPr>
            <p:nvPr/>
          </p:nvCxnSpPr>
          <p:spPr>
            <a:xfrm flipV="1">
              <a:off x="7824427" y="1734479"/>
              <a:ext cx="608088" cy="317244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07EEE8D-A0F7-7F49-DFC1-8D6E0E5B3680}"/>
                </a:ext>
              </a:extLst>
            </p:cNvPr>
            <p:cNvGrpSpPr/>
            <p:nvPr/>
          </p:nvGrpSpPr>
          <p:grpSpPr>
            <a:xfrm>
              <a:off x="6943002" y="2341580"/>
              <a:ext cx="513153" cy="265134"/>
              <a:chOff x="6659139" y="2091747"/>
              <a:chExt cx="687416" cy="33964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9C84C1D-DAD3-C53E-B36D-27705DDB5E0F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7788FE7-4D68-C182-2578-E4EB6A4E329D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CF1EAF9-3F57-F79F-10C3-0256EFB1329E}"/>
                </a:ext>
              </a:extLst>
            </p:cNvPr>
            <p:cNvCxnSpPr>
              <a:cxnSpLocks/>
              <a:stCxn id="54" idx="4"/>
            </p:cNvCxnSpPr>
            <p:nvPr/>
          </p:nvCxnSpPr>
          <p:spPr>
            <a:xfrm>
              <a:off x="7644056" y="2262934"/>
              <a:ext cx="792461" cy="1830901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3223117-CC47-16C2-EB56-E4F051A21A4E}"/>
                </a:ext>
              </a:extLst>
            </p:cNvPr>
            <p:cNvCxnSpPr>
              <a:cxnSpLocks/>
              <a:stCxn id="54" idx="4"/>
            </p:cNvCxnSpPr>
            <p:nvPr/>
          </p:nvCxnSpPr>
          <p:spPr>
            <a:xfrm>
              <a:off x="7644056" y="2262934"/>
              <a:ext cx="788459" cy="3012341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522C9FE-0010-39C1-5CDF-C6BF51BB6AF8}"/>
                </a:ext>
              </a:extLst>
            </p:cNvPr>
            <p:cNvCxnSpPr>
              <a:cxnSpLocks/>
              <a:stCxn id="54" idx="4"/>
            </p:cNvCxnSpPr>
            <p:nvPr/>
          </p:nvCxnSpPr>
          <p:spPr>
            <a:xfrm>
              <a:off x="7644056" y="2262934"/>
              <a:ext cx="792461" cy="936202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F881005-C96F-8125-E193-25C447843A61}"/>
                </a:ext>
              </a:extLst>
            </p:cNvPr>
            <p:cNvCxnSpPr>
              <a:cxnSpLocks/>
              <a:stCxn id="51" idx="0"/>
              <a:endCxn id="54" idx="3"/>
            </p:cNvCxnSpPr>
            <p:nvPr/>
          </p:nvCxnSpPr>
          <p:spPr>
            <a:xfrm flipV="1">
              <a:off x="7201071" y="2226696"/>
              <a:ext cx="262613" cy="132566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35B54BF-94A4-3C82-DE57-5959E75D6EB1}"/>
                </a:ext>
              </a:extLst>
            </p:cNvPr>
            <p:cNvCxnSpPr>
              <a:cxnSpLocks/>
              <a:stCxn id="51" idx="4"/>
            </p:cNvCxnSpPr>
            <p:nvPr/>
          </p:nvCxnSpPr>
          <p:spPr>
            <a:xfrm>
              <a:off x="7201071" y="2606711"/>
              <a:ext cx="1206399" cy="1504807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1156AD8-7380-9F2F-14C4-A63A4AA729CE}"/>
                </a:ext>
              </a:extLst>
            </p:cNvPr>
            <p:cNvCxnSpPr>
              <a:cxnSpLocks/>
              <a:stCxn id="51" idx="4"/>
            </p:cNvCxnSpPr>
            <p:nvPr/>
          </p:nvCxnSpPr>
          <p:spPr>
            <a:xfrm>
              <a:off x="7201071" y="2606711"/>
              <a:ext cx="1229022" cy="2866563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7A2036-C0AD-0696-3F21-699C5E7F5FDA}"/>
              </a:ext>
            </a:extLst>
          </p:cNvPr>
          <p:cNvGrpSpPr/>
          <p:nvPr/>
        </p:nvGrpSpPr>
        <p:grpSpPr>
          <a:xfrm>
            <a:off x="4208015" y="1761082"/>
            <a:ext cx="1622122" cy="4082370"/>
            <a:chOff x="6943002" y="1734479"/>
            <a:chExt cx="1493515" cy="3738795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BCC9282-187B-AA7F-31AA-6643547F964E}"/>
                </a:ext>
              </a:extLst>
            </p:cNvPr>
            <p:cNvCxnSpPr>
              <a:cxnSpLocks/>
              <a:stCxn id="79" idx="7"/>
            </p:cNvCxnSpPr>
            <p:nvPr/>
          </p:nvCxnSpPr>
          <p:spPr>
            <a:xfrm flipV="1">
              <a:off x="7605347" y="3423284"/>
              <a:ext cx="831170" cy="365720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40760C9-AF74-E5D3-ED00-A86727B101FD}"/>
                </a:ext>
              </a:extLst>
            </p:cNvPr>
            <p:cNvGrpSpPr/>
            <p:nvPr/>
          </p:nvGrpSpPr>
          <p:grpSpPr>
            <a:xfrm>
              <a:off x="7166907" y="3735084"/>
              <a:ext cx="513153" cy="265134"/>
              <a:chOff x="6659139" y="2091747"/>
              <a:chExt cx="687416" cy="33964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A4FA3DD-6A32-9553-0C61-4219DE417997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t-1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AD68AFA-DCBF-65F6-E9EB-ED9204978494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CD62ED72-57A2-30CE-90BF-9B7730B77CEE}"/>
                </a:ext>
              </a:extLst>
            </p:cNvPr>
            <p:cNvCxnSpPr>
              <a:cxnSpLocks/>
              <a:stCxn id="79" idx="5"/>
            </p:cNvCxnSpPr>
            <p:nvPr/>
          </p:nvCxnSpPr>
          <p:spPr>
            <a:xfrm>
              <a:off x="7605347" y="3963977"/>
              <a:ext cx="831170" cy="331329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34C24FD-EE43-6176-6272-92398D4ECA31}"/>
                </a:ext>
              </a:extLst>
            </p:cNvPr>
            <p:cNvGrpSpPr/>
            <p:nvPr/>
          </p:nvGrpSpPr>
          <p:grpSpPr>
            <a:xfrm>
              <a:off x="7385987" y="1997803"/>
              <a:ext cx="513153" cy="265134"/>
              <a:chOff x="6659139" y="2091747"/>
              <a:chExt cx="687416" cy="339647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30AB3D6-264C-F895-CD1C-8F5AE8FAA2F3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t-1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B19A304-8A18-676E-A13F-DF2B77F17602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319C646-69F7-65C5-2676-736771DBBE4F}"/>
                </a:ext>
              </a:extLst>
            </p:cNvPr>
            <p:cNvCxnSpPr>
              <a:cxnSpLocks/>
              <a:stCxn id="77" idx="7"/>
            </p:cNvCxnSpPr>
            <p:nvPr/>
          </p:nvCxnSpPr>
          <p:spPr>
            <a:xfrm flipV="1">
              <a:off x="7824427" y="1734479"/>
              <a:ext cx="608088" cy="317244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09C2296-85B3-C5BF-20C6-7F3EF62D330D}"/>
                </a:ext>
              </a:extLst>
            </p:cNvPr>
            <p:cNvGrpSpPr/>
            <p:nvPr/>
          </p:nvGrpSpPr>
          <p:grpSpPr>
            <a:xfrm>
              <a:off x="6943002" y="2341580"/>
              <a:ext cx="513153" cy="265134"/>
              <a:chOff x="6659139" y="2091747"/>
              <a:chExt cx="687416" cy="339647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D0C0ACC-0A45-EF34-8925-8DC2B0750569}"/>
                  </a:ext>
                </a:extLst>
              </p:cNvPr>
              <p:cNvSpPr/>
              <p:nvPr/>
            </p:nvSpPr>
            <p:spPr>
              <a:xfrm>
                <a:off x="6659139" y="2091747"/>
                <a:ext cx="683419" cy="316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de-DE" sz="1400" baseline="-2500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endParaRPr lang="en-US" sz="1400" baseline="-2500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CB368DF-202C-117B-1B62-E7D02160217D}"/>
                  </a:ext>
                </a:extLst>
              </p:cNvPr>
              <p:cNvSpPr/>
              <p:nvPr/>
            </p:nvSpPr>
            <p:spPr>
              <a:xfrm>
                <a:off x="6663136" y="2114402"/>
                <a:ext cx="683419" cy="31699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ysClr val="windowText" lastClr="000000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FBF3EB2-28E6-C4D2-68ED-ED8A45842DBB}"/>
                </a:ext>
              </a:extLst>
            </p:cNvPr>
            <p:cNvCxnSpPr>
              <a:cxnSpLocks/>
              <a:stCxn id="77" idx="4"/>
            </p:cNvCxnSpPr>
            <p:nvPr/>
          </p:nvCxnSpPr>
          <p:spPr>
            <a:xfrm>
              <a:off x="7644056" y="2262934"/>
              <a:ext cx="792461" cy="1830901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E71FFDB-373C-A039-F164-DEE5909DD4EE}"/>
                </a:ext>
              </a:extLst>
            </p:cNvPr>
            <p:cNvCxnSpPr>
              <a:cxnSpLocks/>
              <a:stCxn id="77" idx="4"/>
            </p:cNvCxnSpPr>
            <p:nvPr/>
          </p:nvCxnSpPr>
          <p:spPr>
            <a:xfrm>
              <a:off x="7644056" y="2262934"/>
              <a:ext cx="788459" cy="3012341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BFBFB15-F51E-C499-3651-8CBE32D119CD}"/>
                </a:ext>
              </a:extLst>
            </p:cNvPr>
            <p:cNvCxnSpPr>
              <a:cxnSpLocks/>
              <a:stCxn id="77" idx="4"/>
            </p:cNvCxnSpPr>
            <p:nvPr/>
          </p:nvCxnSpPr>
          <p:spPr>
            <a:xfrm>
              <a:off x="7644056" y="2262934"/>
              <a:ext cx="792461" cy="936202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6B277CB-739E-2A0D-C6B6-1E2A348F1291}"/>
                </a:ext>
              </a:extLst>
            </p:cNvPr>
            <p:cNvCxnSpPr>
              <a:cxnSpLocks/>
              <a:stCxn id="75" idx="0"/>
              <a:endCxn id="77" idx="3"/>
            </p:cNvCxnSpPr>
            <p:nvPr/>
          </p:nvCxnSpPr>
          <p:spPr>
            <a:xfrm flipV="1">
              <a:off x="7201071" y="2226696"/>
              <a:ext cx="262613" cy="132566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5ABDD17-A5E0-73FF-05A6-15C796906EF9}"/>
                </a:ext>
              </a:extLst>
            </p:cNvPr>
            <p:cNvCxnSpPr>
              <a:cxnSpLocks/>
              <a:stCxn id="75" idx="4"/>
            </p:cNvCxnSpPr>
            <p:nvPr/>
          </p:nvCxnSpPr>
          <p:spPr>
            <a:xfrm>
              <a:off x="7201071" y="2606711"/>
              <a:ext cx="1206399" cy="1504807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A4750E8-0A0C-AFB2-2CB1-7F39DF3FBA3C}"/>
                </a:ext>
              </a:extLst>
            </p:cNvPr>
            <p:cNvCxnSpPr>
              <a:cxnSpLocks/>
              <a:stCxn id="75" idx="4"/>
            </p:cNvCxnSpPr>
            <p:nvPr/>
          </p:nvCxnSpPr>
          <p:spPr>
            <a:xfrm>
              <a:off x="7201071" y="2606711"/>
              <a:ext cx="1229022" cy="2866563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6B30084-6D13-2D18-4847-B154C71B333C}"/>
              </a:ext>
            </a:extLst>
          </p:cNvPr>
          <p:cNvCxnSpPr>
            <a:cxnSpLocks/>
            <a:stCxn id="56" idx="6"/>
            <a:endCxn id="79" idx="2"/>
          </p:cNvCxnSpPr>
          <p:nvPr/>
        </p:nvCxnSpPr>
        <p:spPr>
          <a:xfrm>
            <a:off x="2407562" y="4099936"/>
            <a:ext cx="204688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E2F4FAE-01CD-7145-3EA7-C1223B2BC591}"/>
              </a:ext>
            </a:extLst>
          </p:cNvPr>
          <p:cNvCxnSpPr>
            <a:cxnSpLocks/>
          </p:cNvCxnSpPr>
          <p:nvPr/>
        </p:nvCxnSpPr>
        <p:spPr>
          <a:xfrm>
            <a:off x="4976927" y="4099936"/>
            <a:ext cx="204688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5F0C67C-4298-DE29-7D1E-3F773446A033}"/>
              </a:ext>
            </a:extLst>
          </p:cNvPr>
          <p:cNvCxnSpPr>
            <a:cxnSpLocks/>
            <a:stCxn id="51" idx="6"/>
            <a:endCxn id="75" idx="2"/>
          </p:cNvCxnSpPr>
          <p:nvPr/>
        </p:nvCxnSpPr>
        <p:spPr>
          <a:xfrm>
            <a:off x="2164376" y="2578376"/>
            <a:ext cx="204688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B5BCAE2-9B7D-BFE3-2945-79A00063D1D5}"/>
              </a:ext>
            </a:extLst>
          </p:cNvPr>
          <p:cNvCxnSpPr>
            <a:cxnSpLocks/>
          </p:cNvCxnSpPr>
          <p:nvPr/>
        </p:nvCxnSpPr>
        <p:spPr>
          <a:xfrm>
            <a:off x="4775148" y="2578376"/>
            <a:ext cx="204688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6264FE3-A155-B244-6C29-A41670DC6198}"/>
              </a:ext>
            </a:extLst>
          </p:cNvPr>
          <p:cNvCxnSpPr>
            <a:cxnSpLocks/>
            <a:stCxn id="54" idx="6"/>
            <a:endCxn id="77" idx="2"/>
          </p:cNvCxnSpPr>
          <p:nvPr/>
        </p:nvCxnSpPr>
        <p:spPr>
          <a:xfrm>
            <a:off x="2645507" y="2203008"/>
            <a:ext cx="204688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9C3637A-FE5F-01E6-B51D-45DA55E4C22C}"/>
              </a:ext>
            </a:extLst>
          </p:cNvPr>
          <p:cNvCxnSpPr>
            <a:cxnSpLocks/>
          </p:cNvCxnSpPr>
          <p:nvPr/>
        </p:nvCxnSpPr>
        <p:spPr>
          <a:xfrm>
            <a:off x="5243247" y="2203008"/>
            <a:ext cx="2046880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9935B3-8A99-F4DD-E98C-C450A939CBFA}"/>
              </a:ext>
            </a:extLst>
          </p:cNvPr>
          <p:cNvCxnSpPr>
            <a:cxnSpLocks/>
            <a:stCxn id="51" idx="4"/>
            <a:endCxn id="252" idx="2"/>
          </p:cNvCxnSpPr>
          <p:nvPr/>
        </p:nvCxnSpPr>
        <p:spPr>
          <a:xfrm>
            <a:off x="1887326" y="2713470"/>
            <a:ext cx="1331984" cy="751185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993AFD-AE69-F669-4783-AA46D37075F7}"/>
              </a:ext>
            </a:extLst>
          </p:cNvPr>
          <p:cNvCxnSpPr>
            <a:cxnSpLocks/>
            <a:stCxn id="75" idx="4"/>
            <a:endCxn id="231" idx="2"/>
          </p:cNvCxnSpPr>
          <p:nvPr/>
        </p:nvCxnSpPr>
        <p:spPr>
          <a:xfrm>
            <a:off x="4488306" y="2713470"/>
            <a:ext cx="1364524" cy="751185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66E482-1D02-EC47-FB1C-FFACF9253CC8}"/>
              </a:ext>
            </a:extLst>
          </p:cNvPr>
          <p:cNvCxnSpPr>
            <a:cxnSpLocks/>
            <a:stCxn id="26" idx="4"/>
            <a:endCxn id="175" idx="2"/>
          </p:cNvCxnSpPr>
          <p:nvPr/>
        </p:nvCxnSpPr>
        <p:spPr>
          <a:xfrm>
            <a:off x="7089287" y="2713470"/>
            <a:ext cx="1397064" cy="751185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1E01F-DEFE-E587-AF20-9FC7A16E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11/29/2023</a:t>
            </a:r>
          </a:p>
        </p:txBody>
      </p:sp>
    </p:spTree>
    <p:extLst>
      <p:ext uri="{BB962C8B-B14F-4D97-AF65-F5344CB8AC3E}">
        <p14:creationId xmlns:p14="http://schemas.microsoft.com/office/powerpoint/2010/main" val="409484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3366-1E31-ED8B-EE78-3862CEBD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8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6068F4-395A-38E6-9CB8-20D66845B29C}"/>
              </a:ext>
            </a:extLst>
          </p:cNvPr>
          <p:cNvSpPr/>
          <p:nvPr/>
        </p:nvSpPr>
        <p:spPr>
          <a:xfrm>
            <a:off x="4792515" y="3159328"/>
            <a:ext cx="197013" cy="19615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4EC5DB-51B1-2D4D-3026-50F53D3715A3}"/>
              </a:ext>
            </a:extLst>
          </p:cNvPr>
          <p:cNvCxnSpPr>
            <a:cxnSpLocks/>
            <a:stCxn id="40" idx="4"/>
            <a:endCxn id="7" idx="4"/>
          </p:cNvCxnSpPr>
          <p:nvPr/>
        </p:nvCxnSpPr>
        <p:spPr>
          <a:xfrm flipV="1">
            <a:off x="4891018" y="3355486"/>
            <a:ext cx="2" cy="15812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5D0F80-121D-7DA9-7DB9-9A12FC7C3EB1}"/>
                  </a:ext>
                </a:extLst>
              </p:cNvPr>
              <p:cNvSpPr/>
              <p:nvPr/>
            </p:nvSpPr>
            <p:spPr>
              <a:xfrm>
                <a:off x="4551988" y="2743519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5D0F80-121D-7DA9-7DB9-9A12FC7C3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988" y="2743519"/>
                <a:ext cx="1057107" cy="5455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F50966-B409-9C87-AA7E-AF1B9EED54EC}"/>
                  </a:ext>
                </a:extLst>
              </p:cNvPr>
              <p:cNvSpPr/>
              <p:nvPr/>
            </p:nvSpPr>
            <p:spPr>
              <a:xfrm>
                <a:off x="4565820" y="4925650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F50966-B409-9C87-AA7E-AF1B9EED5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20" y="4925650"/>
                <a:ext cx="1057107" cy="5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8503855C-EA45-5A15-A1FF-12BFEA7AAB59}"/>
              </a:ext>
            </a:extLst>
          </p:cNvPr>
          <p:cNvCxnSpPr>
            <a:cxnSpLocks/>
          </p:cNvCxnSpPr>
          <p:nvPr/>
        </p:nvCxnSpPr>
        <p:spPr>
          <a:xfrm>
            <a:off x="4972875" y="3290719"/>
            <a:ext cx="24369" cy="1674419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FC25792-E7EF-43E4-C9B0-115FECD676BE}"/>
              </a:ext>
            </a:extLst>
          </p:cNvPr>
          <p:cNvSpPr/>
          <p:nvPr/>
        </p:nvSpPr>
        <p:spPr>
          <a:xfrm rot="10800000">
            <a:off x="4792515" y="4936758"/>
            <a:ext cx="197013" cy="19615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13872-985B-C3A6-252F-DEC869B16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175" y="2820579"/>
            <a:ext cx="3551459" cy="518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70547A-9487-A7BD-512F-EE2B7418D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976" y="3552884"/>
            <a:ext cx="3229412" cy="474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524DC8-7A76-3EDA-B3A7-BB61695DB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076" y="4237555"/>
            <a:ext cx="894574" cy="3757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178EA1-49C7-BAD1-D9A2-42AA2751F69B}"/>
              </a:ext>
            </a:extLst>
          </p:cNvPr>
          <p:cNvSpPr txBox="1"/>
          <p:nvPr/>
        </p:nvSpPr>
        <p:spPr>
          <a:xfrm>
            <a:off x="6169026" y="1942286"/>
            <a:ext cx="397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Demand and </a:t>
            </a:r>
            <a:r>
              <a:rPr lang="de-DE" sz="2400" dirty="0" err="1"/>
              <a:t>supply</a:t>
            </a:r>
            <a:r>
              <a:rPr lang="de-DE" sz="2400" dirty="0"/>
              <a:t> </a:t>
            </a:r>
            <a:r>
              <a:rPr lang="de-DE" sz="2400" dirty="0" err="1"/>
              <a:t>equations</a:t>
            </a:r>
            <a:endParaRPr lang="en-US" sz="2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4843F5-30C0-F457-0491-ADAFBFB5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3366-1E31-ED8B-EE78-3862CEBD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63F0-1B38-476E-A315-71552D8E2CF7}" type="slidenum">
              <a:rPr lang="en-US" smtClean="0"/>
              <a:t>9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6068F4-395A-38E6-9CB8-20D66845B29C}"/>
              </a:ext>
            </a:extLst>
          </p:cNvPr>
          <p:cNvSpPr/>
          <p:nvPr/>
        </p:nvSpPr>
        <p:spPr>
          <a:xfrm>
            <a:off x="4792515" y="3159328"/>
            <a:ext cx="197013" cy="19615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4EC5DB-51B1-2D4D-3026-50F53D3715A3}"/>
              </a:ext>
            </a:extLst>
          </p:cNvPr>
          <p:cNvCxnSpPr>
            <a:cxnSpLocks/>
            <a:stCxn id="40" idx="4"/>
            <a:endCxn id="7" idx="4"/>
          </p:cNvCxnSpPr>
          <p:nvPr/>
        </p:nvCxnSpPr>
        <p:spPr>
          <a:xfrm flipV="1">
            <a:off x="4891018" y="3355486"/>
            <a:ext cx="2" cy="1581269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5D0F80-121D-7DA9-7DB9-9A12FC7C3EB1}"/>
                  </a:ext>
                </a:extLst>
              </p:cNvPr>
              <p:cNvSpPr/>
              <p:nvPr/>
            </p:nvSpPr>
            <p:spPr>
              <a:xfrm>
                <a:off x="4551988" y="2743519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5D0F80-121D-7DA9-7DB9-9A12FC7C3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988" y="2743519"/>
                <a:ext cx="1057107" cy="5455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F50966-B409-9C87-AA7E-AF1B9EED54EC}"/>
                  </a:ext>
                </a:extLst>
              </p:cNvPr>
              <p:cNvSpPr/>
              <p:nvPr/>
            </p:nvSpPr>
            <p:spPr>
              <a:xfrm>
                <a:off x="4565820" y="4925650"/>
                <a:ext cx="1057107" cy="54558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b="0" i="1" noProof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b="0" i="1" noProof="1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F50966-B409-9C87-AA7E-AF1B9EED5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20" y="4925650"/>
                <a:ext cx="1057107" cy="5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8503855C-EA45-5A15-A1FF-12BFEA7AAB59}"/>
              </a:ext>
            </a:extLst>
          </p:cNvPr>
          <p:cNvCxnSpPr>
            <a:cxnSpLocks/>
          </p:cNvCxnSpPr>
          <p:nvPr/>
        </p:nvCxnSpPr>
        <p:spPr>
          <a:xfrm>
            <a:off x="4972875" y="3290719"/>
            <a:ext cx="24369" cy="1674419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FC25792-E7EF-43E4-C9B0-115FECD676BE}"/>
              </a:ext>
            </a:extLst>
          </p:cNvPr>
          <p:cNvSpPr/>
          <p:nvPr/>
        </p:nvSpPr>
        <p:spPr>
          <a:xfrm rot="10800000">
            <a:off x="4792515" y="4936758"/>
            <a:ext cx="197013" cy="19615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13872-985B-C3A6-252F-DEC869B16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175" y="2820579"/>
            <a:ext cx="3551459" cy="518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70547A-9487-A7BD-512F-EE2B7418D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976" y="3552884"/>
            <a:ext cx="3229412" cy="474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524DC8-7A76-3EDA-B3A7-BB61695DB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076" y="4237555"/>
            <a:ext cx="894574" cy="3757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81B62E-E1C6-5A99-91FD-00BC33BE8B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5225" y="4817437"/>
            <a:ext cx="5931025" cy="8498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178EA1-49C7-BAD1-D9A2-42AA2751F69B}"/>
              </a:ext>
            </a:extLst>
          </p:cNvPr>
          <p:cNvSpPr txBox="1"/>
          <p:nvPr/>
        </p:nvSpPr>
        <p:spPr>
          <a:xfrm>
            <a:off x="6169026" y="1942286"/>
            <a:ext cx="397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Demand and </a:t>
            </a:r>
            <a:r>
              <a:rPr lang="de-DE" sz="2400" dirty="0" err="1"/>
              <a:t>supply</a:t>
            </a:r>
            <a:r>
              <a:rPr lang="de-DE" sz="2400" dirty="0"/>
              <a:t> </a:t>
            </a:r>
            <a:r>
              <a:rPr lang="de-DE" sz="2400" dirty="0" err="1"/>
              <a:t>equations</a:t>
            </a:r>
            <a:endParaRPr lang="en-US" sz="24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667E792-CF20-0214-346A-A0BF8EC0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68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4656</Words>
  <Application>Microsoft Office PowerPoint</Application>
  <PresentationFormat>Widescreen</PresentationFormat>
  <Paragraphs>1622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Times New Roman</vt:lpstr>
      <vt:lpstr>Wingdings</vt:lpstr>
      <vt:lpstr>Tema de Office</vt:lpstr>
      <vt:lpstr>Identifying Elasticities in Autocorrelated Time Series Using Causal Graphs:  An Application to Electricity Demand</vt:lpstr>
      <vt:lpstr>Motivation</vt:lpstr>
      <vt:lpstr>Instrumental variables allow overcoming endogeneity</vt:lpstr>
      <vt:lpstr>Instrumental variables allow overcoming endogeneity</vt:lpstr>
      <vt:lpstr>Instrumental variables allow overcoming endogeneity</vt:lpstr>
      <vt:lpstr>Instrumental variables allow overcoming endogeneity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series</vt:lpstr>
      <vt:lpstr>Time series</vt:lpstr>
      <vt:lpstr>Results of simulation</vt:lpstr>
      <vt:lpstr>Results of simulation</vt:lpstr>
      <vt:lpstr>Results of simulation</vt:lpstr>
      <vt:lpstr>Results of simulation</vt:lpstr>
      <vt:lpstr>Results of simulation</vt:lpstr>
      <vt:lpstr>An approach for model validation</vt:lpstr>
      <vt:lpstr>An approach for model validation</vt:lpstr>
      <vt:lpstr>An approach for model validation</vt:lpstr>
      <vt:lpstr>An approach for model validation</vt:lpstr>
      <vt:lpstr>Application: German aggregated electricity demand (2015-2019)</vt:lpstr>
      <vt:lpstr>Conclusion</vt:lpstr>
      <vt:lpstr>PowerPoint Presentation</vt:lpstr>
      <vt:lpstr>DAG @ equilibrium</vt:lpstr>
      <vt:lpstr>Including control sets</vt:lpstr>
      <vt:lpstr>Method 2 Steps: Example for cross-price elasticity</vt:lpstr>
      <vt:lpstr>Method 2 Steps: Example for cross-price elasticity</vt:lpstr>
      <vt:lpstr>Method 2 Steps: Example for cross-price elasticity</vt:lpstr>
      <vt:lpstr>Notation </vt:lpstr>
      <vt:lpstr>Method 2 Steps: Example for cross-price elasticity</vt:lpstr>
      <vt:lpstr>Method 2 Steps: Example for cross-price elasticity</vt:lpstr>
      <vt:lpstr>Method 2 Steps: Example for cross-price elasticity</vt:lpstr>
      <vt:lpstr>Method 2 Steps: Example for cross-price elasticity</vt:lpstr>
      <vt:lpstr>CIV-demand valid across specifications</vt:lpstr>
      <vt:lpstr>PowerPoint Presentation</vt:lpstr>
      <vt:lpstr>Model variations (all AR + price elastic) </vt:lpstr>
      <vt:lpstr>Should we include temperature and solar generation in the conditioning sets? </vt:lpstr>
      <vt:lpstr>Sensitivity: Splitting between day and night</vt:lpstr>
      <vt:lpstr>PowerPoint Presentation</vt:lpstr>
      <vt:lpstr>Model variations (all AR + price elastic) </vt:lpstr>
      <vt:lpstr>PowerPoint Presentation</vt:lpstr>
      <vt:lpstr>Complex model </vt:lpstr>
      <vt:lpstr>Complex model </vt:lpstr>
      <vt:lpstr>Complex model </vt:lpstr>
      <vt:lpstr>Complex model </vt:lpstr>
      <vt:lpstr>Complex model </vt:lpstr>
      <vt:lpstr>Complex model </vt:lpstr>
      <vt:lpstr>Complex model </vt:lpstr>
      <vt:lpstr>PowerPoint Presentation</vt:lpstr>
      <vt:lpstr>PowerPoint Presentation</vt:lpstr>
      <vt:lpstr>PowerPoint Presentation</vt:lpstr>
      <vt:lpstr>The simple model</vt:lpstr>
      <vt:lpstr>Simple model </vt:lpstr>
      <vt:lpstr>Complex model </vt:lpstr>
      <vt:lpstr>Complex model </vt:lpstr>
      <vt:lpstr>The complex model</vt:lpstr>
      <vt:lpstr>The complex model/different arrangement</vt:lpstr>
      <vt:lpstr>Why cross-price elasticities incorporated demand shifting/inertia of unobserved demand (shares)</vt:lpstr>
      <vt:lpstr>DAG @ equilibrium</vt:lpstr>
      <vt:lpstr>PowerPoint Presentation</vt:lpstr>
      <vt:lpstr>DAG @ equilibrium</vt:lpstr>
      <vt:lpstr>DAG @ equilibrium</vt:lpstr>
      <vt:lpstr>DAG @ equilibrium</vt:lpstr>
      <vt:lpstr>DAG @ equilibrium</vt:lpstr>
      <vt:lpstr>DAG @ equilibrium</vt:lpstr>
      <vt:lpstr>DAG @ equilibrium</vt:lpstr>
      <vt:lpstr>DAG @ equilibrium</vt:lpstr>
      <vt:lpstr>DAG @ equilibrium</vt:lpstr>
      <vt:lpstr>DAG @ equilibrium</vt:lpstr>
      <vt:lpstr>PowerPoint Presentation</vt:lpstr>
      <vt:lpstr>Including control sets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Sanchez Canales</dc:creator>
  <cp:lastModifiedBy>Silvana Tiedemann</cp:lastModifiedBy>
  <cp:revision>5</cp:revision>
  <cp:lastPrinted>2024-04-22T20:23:07Z</cp:lastPrinted>
  <dcterms:created xsi:type="dcterms:W3CDTF">2023-09-15T06:23:07Z</dcterms:created>
  <dcterms:modified xsi:type="dcterms:W3CDTF">2024-04-23T06:37:17Z</dcterms:modified>
</cp:coreProperties>
</file>